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90" r:id="rId3"/>
    <p:sldId id="291" r:id="rId4"/>
    <p:sldId id="292" r:id="rId5"/>
    <p:sldId id="273" r:id="rId6"/>
    <p:sldId id="259" r:id="rId7"/>
    <p:sldId id="260" r:id="rId8"/>
    <p:sldId id="261" r:id="rId9"/>
    <p:sldId id="286" r:id="rId10"/>
    <p:sldId id="288" r:id="rId11"/>
    <p:sldId id="287" r:id="rId12"/>
    <p:sldId id="289" r:id="rId13"/>
    <p:sldId id="265" r:id="rId14"/>
    <p:sldId id="278"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86" autoAdjust="0"/>
  </p:normalViewPr>
  <p:slideViewPr>
    <p:cSldViewPr>
      <p:cViewPr>
        <p:scale>
          <a:sx n="106" d="100"/>
          <a:sy n="106" d="100"/>
        </p:scale>
        <p:origin x="-11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0B447-7147-4625-87A5-681A428F8964}" type="doc">
      <dgm:prSet loTypeId="urn:microsoft.com/office/officeart/2011/layout/InterconnectedBlockProcess" loCatId="process" qsTypeId="urn:microsoft.com/office/officeart/2005/8/quickstyle/simple1" qsCatId="simple" csTypeId="urn:microsoft.com/office/officeart/2005/8/colors/accent3_2" csCatId="accent3" phldr="1"/>
      <dgm:spPr/>
      <dgm:t>
        <a:bodyPr/>
        <a:lstStyle/>
        <a:p>
          <a:endParaRPr lang="en-ZA"/>
        </a:p>
      </dgm:t>
    </dgm:pt>
    <dgm:pt modelId="{93A90180-EE3C-40A5-80ED-D5273A1AD6AB}">
      <dgm:prSet phldrT="[Text]"/>
      <dgm:spPr/>
      <dgm:t>
        <a:bodyPr/>
        <a:lstStyle/>
        <a:p>
          <a:r>
            <a:rPr lang="en-ZA" dirty="0" smtClean="0"/>
            <a:t>Hardworking </a:t>
          </a:r>
          <a:endParaRPr lang="en-ZA" dirty="0"/>
        </a:p>
      </dgm:t>
    </dgm:pt>
    <dgm:pt modelId="{E4F5F937-2BB0-4653-AF3F-EF2126AE6FEE}" type="parTrans" cxnId="{CFB4A25E-CE28-4BC1-8F69-BE62A30567A1}">
      <dgm:prSet/>
      <dgm:spPr/>
      <dgm:t>
        <a:bodyPr/>
        <a:lstStyle/>
        <a:p>
          <a:endParaRPr lang="en-ZA"/>
        </a:p>
      </dgm:t>
    </dgm:pt>
    <dgm:pt modelId="{D7C1E873-99BC-492E-B4D2-9BDC43F0972A}" type="sibTrans" cxnId="{CFB4A25E-CE28-4BC1-8F69-BE62A30567A1}">
      <dgm:prSet/>
      <dgm:spPr/>
      <dgm:t>
        <a:bodyPr/>
        <a:lstStyle/>
        <a:p>
          <a:endParaRPr lang="en-ZA"/>
        </a:p>
      </dgm:t>
    </dgm:pt>
    <dgm:pt modelId="{FD272B85-945B-4805-B87B-DCB835D06206}">
      <dgm:prSet phldrT="[Text]"/>
      <dgm:spPr/>
      <dgm:t>
        <a:bodyPr/>
        <a:lstStyle/>
        <a:p>
          <a:pPr algn="l"/>
          <a:r>
            <a:rPr lang="en-ZA" dirty="0" smtClean="0"/>
            <a:t>You don’t have to be intelligent to be a good teacher.</a:t>
          </a:r>
          <a:endParaRPr lang="en-ZA" dirty="0"/>
        </a:p>
      </dgm:t>
    </dgm:pt>
    <dgm:pt modelId="{22411176-F373-4227-9A08-F8474D653134}" type="parTrans" cxnId="{3740740D-1859-4AE9-93B6-13010FE53E8D}">
      <dgm:prSet/>
      <dgm:spPr/>
      <dgm:t>
        <a:bodyPr/>
        <a:lstStyle/>
        <a:p>
          <a:endParaRPr lang="en-ZA"/>
        </a:p>
      </dgm:t>
    </dgm:pt>
    <dgm:pt modelId="{5926A1B4-08A7-4FE2-9F9F-CBA03A8DEE26}" type="sibTrans" cxnId="{3740740D-1859-4AE9-93B6-13010FE53E8D}">
      <dgm:prSet/>
      <dgm:spPr/>
      <dgm:t>
        <a:bodyPr/>
        <a:lstStyle/>
        <a:p>
          <a:endParaRPr lang="en-ZA"/>
        </a:p>
      </dgm:t>
    </dgm:pt>
    <dgm:pt modelId="{07522B4A-82EE-4739-8616-8160429910B2}">
      <dgm:prSet phldrT="[Text]"/>
      <dgm:spPr/>
      <dgm:t>
        <a:bodyPr/>
        <a:lstStyle/>
        <a:p>
          <a:r>
            <a:rPr lang="en-ZA" dirty="0" smtClean="0"/>
            <a:t>Plan</a:t>
          </a:r>
          <a:endParaRPr lang="en-ZA" dirty="0"/>
        </a:p>
      </dgm:t>
    </dgm:pt>
    <dgm:pt modelId="{77058147-7C82-4565-83A2-20A1B296E363}" type="parTrans" cxnId="{16CB4E9D-5952-4BA2-A859-87580EB38C78}">
      <dgm:prSet/>
      <dgm:spPr/>
      <dgm:t>
        <a:bodyPr/>
        <a:lstStyle/>
        <a:p>
          <a:endParaRPr lang="en-ZA"/>
        </a:p>
      </dgm:t>
    </dgm:pt>
    <dgm:pt modelId="{FF4B5321-7B55-452C-941D-52A8318BA3AC}" type="sibTrans" cxnId="{16CB4E9D-5952-4BA2-A859-87580EB38C78}">
      <dgm:prSet/>
      <dgm:spPr/>
      <dgm:t>
        <a:bodyPr/>
        <a:lstStyle/>
        <a:p>
          <a:endParaRPr lang="en-ZA"/>
        </a:p>
      </dgm:t>
    </dgm:pt>
    <dgm:pt modelId="{C61DCEF8-7720-4177-944E-DF02872CFB52}">
      <dgm:prSet phldrT="[Text]"/>
      <dgm:spPr/>
      <dgm:t>
        <a:bodyPr/>
        <a:lstStyle/>
        <a:p>
          <a:pPr algn="l"/>
          <a:r>
            <a:rPr lang="en-ZA" dirty="0" smtClean="0"/>
            <a:t>Planning your lesson is of utmost importance</a:t>
          </a:r>
          <a:endParaRPr lang="en-ZA" dirty="0"/>
        </a:p>
      </dgm:t>
    </dgm:pt>
    <dgm:pt modelId="{CD8A4BA3-B9DB-4935-92A7-E85B1E36CAAC}" type="parTrans" cxnId="{28B85C44-B00D-4967-92E1-2A9C20592818}">
      <dgm:prSet/>
      <dgm:spPr/>
      <dgm:t>
        <a:bodyPr/>
        <a:lstStyle/>
        <a:p>
          <a:endParaRPr lang="en-ZA"/>
        </a:p>
      </dgm:t>
    </dgm:pt>
    <dgm:pt modelId="{647CF0D7-F9D6-4A47-8738-A10B5C79FCAB}" type="sibTrans" cxnId="{28B85C44-B00D-4967-92E1-2A9C20592818}">
      <dgm:prSet/>
      <dgm:spPr/>
      <dgm:t>
        <a:bodyPr/>
        <a:lstStyle/>
        <a:p>
          <a:endParaRPr lang="en-ZA"/>
        </a:p>
      </dgm:t>
    </dgm:pt>
    <dgm:pt modelId="{6195AD54-9D8F-43C8-93F6-FEA3A5120394}">
      <dgm:prSet phldrT="[Text]"/>
      <dgm:spPr/>
      <dgm:t>
        <a:bodyPr/>
        <a:lstStyle/>
        <a:p>
          <a:r>
            <a:rPr lang="en-ZA" dirty="0" smtClean="0"/>
            <a:t>Prepare</a:t>
          </a:r>
          <a:endParaRPr lang="en-ZA" dirty="0"/>
        </a:p>
      </dgm:t>
    </dgm:pt>
    <dgm:pt modelId="{6A3B7901-5CA1-4F3E-B0F2-E19FC82F690A}" type="parTrans" cxnId="{87FDC63E-66CE-4292-B822-703F57C94D41}">
      <dgm:prSet/>
      <dgm:spPr/>
      <dgm:t>
        <a:bodyPr/>
        <a:lstStyle/>
        <a:p>
          <a:endParaRPr lang="en-ZA"/>
        </a:p>
      </dgm:t>
    </dgm:pt>
    <dgm:pt modelId="{4707F997-48A7-4378-BE8A-B9968399E25C}" type="sibTrans" cxnId="{87FDC63E-66CE-4292-B822-703F57C94D41}">
      <dgm:prSet/>
      <dgm:spPr/>
      <dgm:t>
        <a:bodyPr/>
        <a:lstStyle/>
        <a:p>
          <a:endParaRPr lang="en-ZA"/>
        </a:p>
      </dgm:t>
    </dgm:pt>
    <dgm:pt modelId="{7F2242C9-4FF7-4ED9-81D1-71BECEF692B6}">
      <dgm:prSet phldrT="[Text]"/>
      <dgm:spPr/>
      <dgm:t>
        <a:bodyPr/>
        <a:lstStyle/>
        <a:p>
          <a:pPr algn="l"/>
          <a:r>
            <a:rPr lang="en-ZA" dirty="0" smtClean="0"/>
            <a:t>Be thoroughly prepared for your lesson.</a:t>
          </a:r>
          <a:endParaRPr lang="en-ZA" dirty="0"/>
        </a:p>
      </dgm:t>
    </dgm:pt>
    <dgm:pt modelId="{48A1903D-51A1-4CFF-BC7D-01ACA91F0D82}" type="parTrans" cxnId="{E4D2A9D6-725E-46A0-B1B1-DCE7C44B5B59}">
      <dgm:prSet/>
      <dgm:spPr/>
      <dgm:t>
        <a:bodyPr/>
        <a:lstStyle/>
        <a:p>
          <a:endParaRPr lang="en-ZA"/>
        </a:p>
      </dgm:t>
    </dgm:pt>
    <dgm:pt modelId="{4FE286CF-308C-4BA3-941E-B97189A64602}" type="sibTrans" cxnId="{E4D2A9D6-725E-46A0-B1B1-DCE7C44B5B59}">
      <dgm:prSet/>
      <dgm:spPr/>
      <dgm:t>
        <a:bodyPr/>
        <a:lstStyle/>
        <a:p>
          <a:endParaRPr lang="en-ZA"/>
        </a:p>
      </dgm:t>
    </dgm:pt>
    <dgm:pt modelId="{96D9B336-9FF1-4076-B613-194EC1BD1C2E}" type="pres">
      <dgm:prSet presAssocID="{3730B447-7147-4625-87A5-681A428F8964}" presName="Name0" presStyleCnt="0">
        <dgm:presLayoutVars>
          <dgm:chMax val="7"/>
          <dgm:chPref val="5"/>
          <dgm:dir/>
          <dgm:animOne val="branch"/>
          <dgm:animLvl val="lvl"/>
        </dgm:presLayoutVars>
      </dgm:prSet>
      <dgm:spPr/>
      <dgm:t>
        <a:bodyPr/>
        <a:lstStyle/>
        <a:p>
          <a:endParaRPr lang="en-ZA"/>
        </a:p>
      </dgm:t>
    </dgm:pt>
    <dgm:pt modelId="{2AC31F8A-0247-423A-A286-DEBCDD7D902E}" type="pres">
      <dgm:prSet presAssocID="{6195AD54-9D8F-43C8-93F6-FEA3A5120394}" presName="ChildAccent3" presStyleCnt="0"/>
      <dgm:spPr/>
    </dgm:pt>
    <dgm:pt modelId="{BBB0358E-3D3B-4C59-AA15-3195D47B0FAA}" type="pres">
      <dgm:prSet presAssocID="{6195AD54-9D8F-43C8-93F6-FEA3A5120394}" presName="ChildAccent" presStyleLbl="alignImgPlace1" presStyleIdx="0" presStyleCnt="3"/>
      <dgm:spPr/>
      <dgm:t>
        <a:bodyPr/>
        <a:lstStyle/>
        <a:p>
          <a:endParaRPr lang="en-ZA"/>
        </a:p>
      </dgm:t>
    </dgm:pt>
    <dgm:pt modelId="{A3B9A870-87E8-4B7A-BD80-3DCF474B04D3}" type="pres">
      <dgm:prSet presAssocID="{6195AD54-9D8F-43C8-93F6-FEA3A5120394}" presName="Child3" presStyleLbl="revTx" presStyleIdx="0" presStyleCnt="0">
        <dgm:presLayoutVars>
          <dgm:chMax val="0"/>
          <dgm:chPref val="0"/>
          <dgm:bulletEnabled val="1"/>
        </dgm:presLayoutVars>
      </dgm:prSet>
      <dgm:spPr/>
      <dgm:t>
        <a:bodyPr/>
        <a:lstStyle/>
        <a:p>
          <a:endParaRPr lang="en-ZA"/>
        </a:p>
      </dgm:t>
    </dgm:pt>
    <dgm:pt modelId="{D33A15A3-9127-4D53-B56A-94640BF34F30}" type="pres">
      <dgm:prSet presAssocID="{6195AD54-9D8F-43C8-93F6-FEA3A5120394}" presName="Parent3" presStyleLbl="node1" presStyleIdx="0" presStyleCnt="3">
        <dgm:presLayoutVars>
          <dgm:chMax val="2"/>
          <dgm:chPref val="1"/>
          <dgm:bulletEnabled val="1"/>
        </dgm:presLayoutVars>
      </dgm:prSet>
      <dgm:spPr/>
      <dgm:t>
        <a:bodyPr/>
        <a:lstStyle/>
        <a:p>
          <a:endParaRPr lang="en-ZA"/>
        </a:p>
      </dgm:t>
    </dgm:pt>
    <dgm:pt modelId="{71E03E3D-7FCB-46BB-AD6C-C68A9D2D9A5B}" type="pres">
      <dgm:prSet presAssocID="{07522B4A-82EE-4739-8616-8160429910B2}" presName="ChildAccent2" presStyleCnt="0"/>
      <dgm:spPr/>
    </dgm:pt>
    <dgm:pt modelId="{35DDA55E-0536-4593-9F8A-CF13C8F37D6B}" type="pres">
      <dgm:prSet presAssocID="{07522B4A-82EE-4739-8616-8160429910B2}" presName="ChildAccent" presStyleLbl="alignImgPlace1" presStyleIdx="1" presStyleCnt="3"/>
      <dgm:spPr/>
      <dgm:t>
        <a:bodyPr/>
        <a:lstStyle/>
        <a:p>
          <a:endParaRPr lang="en-ZA"/>
        </a:p>
      </dgm:t>
    </dgm:pt>
    <dgm:pt modelId="{52F40609-BD41-4F6D-B107-102F615BFE0A}" type="pres">
      <dgm:prSet presAssocID="{07522B4A-82EE-4739-8616-8160429910B2}" presName="Child2" presStyleLbl="revTx" presStyleIdx="0" presStyleCnt="0">
        <dgm:presLayoutVars>
          <dgm:chMax val="0"/>
          <dgm:chPref val="0"/>
          <dgm:bulletEnabled val="1"/>
        </dgm:presLayoutVars>
      </dgm:prSet>
      <dgm:spPr/>
      <dgm:t>
        <a:bodyPr/>
        <a:lstStyle/>
        <a:p>
          <a:endParaRPr lang="en-ZA"/>
        </a:p>
      </dgm:t>
    </dgm:pt>
    <dgm:pt modelId="{64231A17-8021-4ABC-9CBD-F9B527A11DD0}" type="pres">
      <dgm:prSet presAssocID="{07522B4A-82EE-4739-8616-8160429910B2}" presName="Parent2" presStyleLbl="node1" presStyleIdx="1" presStyleCnt="3">
        <dgm:presLayoutVars>
          <dgm:chMax val="2"/>
          <dgm:chPref val="1"/>
          <dgm:bulletEnabled val="1"/>
        </dgm:presLayoutVars>
      </dgm:prSet>
      <dgm:spPr/>
      <dgm:t>
        <a:bodyPr/>
        <a:lstStyle/>
        <a:p>
          <a:endParaRPr lang="en-ZA"/>
        </a:p>
      </dgm:t>
    </dgm:pt>
    <dgm:pt modelId="{8CAE8AF8-3165-4A93-A28D-8F1DFDDC3B79}" type="pres">
      <dgm:prSet presAssocID="{93A90180-EE3C-40A5-80ED-D5273A1AD6AB}" presName="ChildAccent1" presStyleCnt="0"/>
      <dgm:spPr/>
    </dgm:pt>
    <dgm:pt modelId="{9AE69F51-A359-4830-A5C8-E6ACE143F43A}" type="pres">
      <dgm:prSet presAssocID="{93A90180-EE3C-40A5-80ED-D5273A1AD6AB}" presName="ChildAccent" presStyleLbl="alignImgPlace1" presStyleIdx="2" presStyleCnt="3"/>
      <dgm:spPr/>
      <dgm:t>
        <a:bodyPr/>
        <a:lstStyle/>
        <a:p>
          <a:endParaRPr lang="en-ZA"/>
        </a:p>
      </dgm:t>
    </dgm:pt>
    <dgm:pt modelId="{3C190067-4FFA-4AC8-9A84-CDF255929599}" type="pres">
      <dgm:prSet presAssocID="{93A90180-EE3C-40A5-80ED-D5273A1AD6AB}" presName="Child1" presStyleLbl="revTx" presStyleIdx="0" presStyleCnt="0">
        <dgm:presLayoutVars>
          <dgm:chMax val="0"/>
          <dgm:chPref val="0"/>
          <dgm:bulletEnabled val="1"/>
        </dgm:presLayoutVars>
      </dgm:prSet>
      <dgm:spPr/>
      <dgm:t>
        <a:bodyPr/>
        <a:lstStyle/>
        <a:p>
          <a:endParaRPr lang="en-ZA"/>
        </a:p>
      </dgm:t>
    </dgm:pt>
    <dgm:pt modelId="{F5F864A2-39F9-49D9-8E07-468736164B79}" type="pres">
      <dgm:prSet presAssocID="{93A90180-EE3C-40A5-80ED-D5273A1AD6AB}" presName="Parent1" presStyleLbl="node1" presStyleIdx="2" presStyleCnt="3">
        <dgm:presLayoutVars>
          <dgm:chMax val="2"/>
          <dgm:chPref val="1"/>
          <dgm:bulletEnabled val="1"/>
        </dgm:presLayoutVars>
      </dgm:prSet>
      <dgm:spPr/>
      <dgm:t>
        <a:bodyPr/>
        <a:lstStyle/>
        <a:p>
          <a:endParaRPr lang="en-ZA"/>
        </a:p>
      </dgm:t>
    </dgm:pt>
  </dgm:ptLst>
  <dgm:cxnLst>
    <dgm:cxn modelId="{7237FFDC-D369-4606-9874-7BF140405610}" type="presOf" srcId="{C61DCEF8-7720-4177-944E-DF02872CFB52}" destId="{35DDA55E-0536-4593-9F8A-CF13C8F37D6B}" srcOrd="0" destOrd="0" presId="urn:microsoft.com/office/officeart/2011/layout/InterconnectedBlockProcess"/>
    <dgm:cxn modelId="{40A745F8-E87D-4AF1-8696-5F1EE6835504}" type="presOf" srcId="{C61DCEF8-7720-4177-944E-DF02872CFB52}" destId="{52F40609-BD41-4F6D-B107-102F615BFE0A}" srcOrd="1" destOrd="0" presId="urn:microsoft.com/office/officeart/2011/layout/InterconnectedBlockProcess"/>
    <dgm:cxn modelId="{A4939933-7032-4F3D-8CEA-149A6F9284B5}" type="presOf" srcId="{7F2242C9-4FF7-4ED9-81D1-71BECEF692B6}" destId="{A3B9A870-87E8-4B7A-BD80-3DCF474B04D3}" srcOrd="1" destOrd="0" presId="urn:microsoft.com/office/officeart/2011/layout/InterconnectedBlockProcess"/>
    <dgm:cxn modelId="{E4D2A9D6-725E-46A0-B1B1-DCE7C44B5B59}" srcId="{6195AD54-9D8F-43C8-93F6-FEA3A5120394}" destId="{7F2242C9-4FF7-4ED9-81D1-71BECEF692B6}" srcOrd="0" destOrd="0" parTransId="{48A1903D-51A1-4CFF-BC7D-01ACA91F0D82}" sibTransId="{4FE286CF-308C-4BA3-941E-B97189A64602}"/>
    <dgm:cxn modelId="{7F125E4D-80F1-4403-AE33-5C27EEB9BA29}" type="presOf" srcId="{6195AD54-9D8F-43C8-93F6-FEA3A5120394}" destId="{D33A15A3-9127-4D53-B56A-94640BF34F30}" srcOrd="0" destOrd="0" presId="urn:microsoft.com/office/officeart/2011/layout/InterconnectedBlockProcess"/>
    <dgm:cxn modelId="{204369AF-194F-41A5-8C04-D9174E2F0ECA}" type="presOf" srcId="{FD272B85-945B-4805-B87B-DCB835D06206}" destId="{3C190067-4FFA-4AC8-9A84-CDF255929599}" srcOrd="1" destOrd="0" presId="urn:microsoft.com/office/officeart/2011/layout/InterconnectedBlockProcess"/>
    <dgm:cxn modelId="{3740740D-1859-4AE9-93B6-13010FE53E8D}" srcId="{93A90180-EE3C-40A5-80ED-D5273A1AD6AB}" destId="{FD272B85-945B-4805-B87B-DCB835D06206}" srcOrd="0" destOrd="0" parTransId="{22411176-F373-4227-9A08-F8474D653134}" sibTransId="{5926A1B4-08A7-4FE2-9F9F-CBA03A8DEE26}"/>
    <dgm:cxn modelId="{45E71D8F-1E10-4259-A6A3-ECC7D4F17394}" type="presOf" srcId="{93A90180-EE3C-40A5-80ED-D5273A1AD6AB}" destId="{F5F864A2-39F9-49D9-8E07-468736164B79}" srcOrd="0" destOrd="0" presId="urn:microsoft.com/office/officeart/2011/layout/InterconnectedBlockProcess"/>
    <dgm:cxn modelId="{87FDC63E-66CE-4292-B822-703F57C94D41}" srcId="{3730B447-7147-4625-87A5-681A428F8964}" destId="{6195AD54-9D8F-43C8-93F6-FEA3A5120394}" srcOrd="2" destOrd="0" parTransId="{6A3B7901-5CA1-4F3E-B0F2-E19FC82F690A}" sibTransId="{4707F997-48A7-4378-BE8A-B9968399E25C}"/>
    <dgm:cxn modelId="{B3E7D53B-724F-4E3C-A848-C01728FF9FE4}" type="presOf" srcId="{3730B447-7147-4625-87A5-681A428F8964}" destId="{96D9B336-9FF1-4076-B613-194EC1BD1C2E}" srcOrd="0" destOrd="0" presId="urn:microsoft.com/office/officeart/2011/layout/InterconnectedBlockProcess"/>
    <dgm:cxn modelId="{ADD9F5DD-64DC-42CA-9194-8E615D0180D3}" type="presOf" srcId="{FD272B85-945B-4805-B87B-DCB835D06206}" destId="{9AE69F51-A359-4830-A5C8-E6ACE143F43A}" srcOrd="0" destOrd="0" presId="urn:microsoft.com/office/officeart/2011/layout/InterconnectedBlockProcess"/>
    <dgm:cxn modelId="{58D85226-0958-430A-8043-D085217485F3}" type="presOf" srcId="{07522B4A-82EE-4739-8616-8160429910B2}" destId="{64231A17-8021-4ABC-9CBD-F9B527A11DD0}" srcOrd="0" destOrd="0" presId="urn:microsoft.com/office/officeart/2011/layout/InterconnectedBlockProcess"/>
    <dgm:cxn modelId="{16CB4E9D-5952-4BA2-A859-87580EB38C78}" srcId="{3730B447-7147-4625-87A5-681A428F8964}" destId="{07522B4A-82EE-4739-8616-8160429910B2}" srcOrd="1" destOrd="0" parTransId="{77058147-7C82-4565-83A2-20A1B296E363}" sibTransId="{FF4B5321-7B55-452C-941D-52A8318BA3AC}"/>
    <dgm:cxn modelId="{153170BE-844E-4D16-8E85-76A32D1A6124}" type="presOf" srcId="{7F2242C9-4FF7-4ED9-81D1-71BECEF692B6}" destId="{BBB0358E-3D3B-4C59-AA15-3195D47B0FAA}" srcOrd="0" destOrd="0" presId="urn:microsoft.com/office/officeart/2011/layout/InterconnectedBlockProcess"/>
    <dgm:cxn modelId="{CFB4A25E-CE28-4BC1-8F69-BE62A30567A1}" srcId="{3730B447-7147-4625-87A5-681A428F8964}" destId="{93A90180-EE3C-40A5-80ED-D5273A1AD6AB}" srcOrd="0" destOrd="0" parTransId="{E4F5F937-2BB0-4653-AF3F-EF2126AE6FEE}" sibTransId="{D7C1E873-99BC-492E-B4D2-9BDC43F0972A}"/>
    <dgm:cxn modelId="{28B85C44-B00D-4967-92E1-2A9C20592818}" srcId="{07522B4A-82EE-4739-8616-8160429910B2}" destId="{C61DCEF8-7720-4177-944E-DF02872CFB52}" srcOrd="0" destOrd="0" parTransId="{CD8A4BA3-B9DB-4935-92A7-E85B1E36CAAC}" sibTransId="{647CF0D7-F9D6-4A47-8738-A10B5C79FCAB}"/>
    <dgm:cxn modelId="{6A6933B2-C5BF-4039-972A-0D250BE381D2}" type="presParOf" srcId="{96D9B336-9FF1-4076-B613-194EC1BD1C2E}" destId="{2AC31F8A-0247-423A-A286-DEBCDD7D902E}" srcOrd="0" destOrd="0" presId="urn:microsoft.com/office/officeart/2011/layout/InterconnectedBlockProcess"/>
    <dgm:cxn modelId="{6FA9D21D-ECFE-4A71-9466-A1E65FE65F5A}" type="presParOf" srcId="{2AC31F8A-0247-423A-A286-DEBCDD7D902E}" destId="{BBB0358E-3D3B-4C59-AA15-3195D47B0FAA}" srcOrd="0" destOrd="0" presId="urn:microsoft.com/office/officeart/2011/layout/InterconnectedBlockProcess"/>
    <dgm:cxn modelId="{06D6AB23-D41D-4CD9-9262-4879777815E8}" type="presParOf" srcId="{96D9B336-9FF1-4076-B613-194EC1BD1C2E}" destId="{A3B9A870-87E8-4B7A-BD80-3DCF474B04D3}" srcOrd="1" destOrd="0" presId="urn:microsoft.com/office/officeart/2011/layout/InterconnectedBlockProcess"/>
    <dgm:cxn modelId="{9FAC2C30-0C03-4768-B13A-6CA7188DEC8C}" type="presParOf" srcId="{96D9B336-9FF1-4076-B613-194EC1BD1C2E}" destId="{D33A15A3-9127-4D53-B56A-94640BF34F30}" srcOrd="2" destOrd="0" presId="urn:microsoft.com/office/officeart/2011/layout/InterconnectedBlockProcess"/>
    <dgm:cxn modelId="{28D28CBC-79D2-4DB9-A7E8-8389D5F8B7BC}" type="presParOf" srcId="{96D9B336-9FF1-4076-B613-194EC1BD1C2E}" destId="{71E03E3D-7FCB-46BB-AD6C-C68A9D2D9A5B}" srcOrd="3" destOrd="0" presId="urn:microsoft.com/office/officeart/2011/layout/InterconnectedBlockProcess"/>
    <dgm:cxn modelId="{42C2D254-EC82-4727-8CC0-75AFC294ED46}" type="presParOf" srcId="{71E03E3D-7FCB-46BB-AD6C-C68A9D2D9A5B}" destId="{35DDA55E-0536-4593-9F8A-CF13C8F37D6B}" srcOrd="0" destOrd="0" presId="urn:microsoft.com/office/officeart/2011/layout/InterconnectedBlockProcess"/>
    <dgm:cxn modelId="{60F2936F-F62D-45B7-94E4-0DA62221EF41}" type="presParOf" srcId="{96D9B336-9FF1-4076-B613-194EC1BD1C2E}" destId="{52F40609-BD41-4F6D-B107-102F615BFE0A}" srcOrd="4" destOrd="0" presId="urn:microsoft.com/office/officeart/2011/layout/InterconnectedBlockProcess"/>
    <dgm:cxn modelId="{7F8AAEB2-CDDA-4498-A6EA-CE6A72C4BE64}" type="presParOf" srcId="{96D9B336-9FF1-4076-B613-194EC1BD1C2E}" destId="{64231A17-8021-4ABC-9CBD-F9B527A11DD0}" srcOrd="5" destOrd="0" presId="urn:microsoft.com/office/officeart/2011/layout/InterconnectedBlockProcess"/>
    <dgm:cxn modelId="{98C7F34D-953A-4189-8D11-2C78F800F843}" type="presParOf" srcId="{96D9B336-9FF1-4076-B613-194EC1BD1C2E}" destId="{8CAE8AF8-3165-4A93-A28D-8F1DFDDC3B79}" srcOrd="6" destOrd="0" presId="urn:microsoft.com/office/officeart/2011/layout/InterconnectedBlockProcess"/>
    <dgm:cxn modelId="{6916BDD2-25D3-43CA-91D4-A2A7A3D6999E}" type="presParOf" srcId="{8CAE8AF8-3165-4A93-A28D-8F1DFDDC3B79}" destId="{9AE69F51-A359-4830-A5C8-E6ACE143F43A}" srcOrd="0" destOrd="0" presId="urn:microsoft.com/office/officeart/2011/layout/InterconnectedBlockProcess"/>
    <dgm:cxn modelId="{5F03EFDD-98ED-438C-A0D1-B35FF66261DC}" type="presParOf" srcId="{96D9B336-9FF1-4076-B613-194EC1BD1C2E}" destId="{3C190067-4FFA-4AC8-9A84-CDF255929599}" srcOrd="7" destOrd="0" presId="urn:microsoft.com/office/officeart/2011/layout/InterconnectedBlockProcess"/>
    <dgm:cxn modelId="{4161DCBE-4C49-4C07-A850-BA2C7AF3FE02}" type="presParOf" srcId="{96D9B336-9FF1-4076-B613-194EC1BD1C2E}" destId="{F5F864A2-39F9-49D9-8E07-468736164B79}" srcOrd="8" destOrd="0" presId="urn:microsoft.com/office/officeart/2011/layout/Interconnected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0B447-7147-4625-87A5-681A428F8964}" type="doc">
      <dgm:prSet loTypeId="urn:microsoft.com/office/officeart/2011/layout/InterconnectedBlockProcess" loCatId="process" qsTypeId="urn:microsoft.com/office/officeart/2005/8/quickstyle/simple1" qsCatId="simple" csTypeId="urn:microsoft.com/office/officeart/2005/8/colors/accent3_1" csCatId="accent3" phldr="1"/>
      <dgm:spPr/>
      <dgm:t>
        <a:bodyPr/>
        <a:lstStyle/>
        <a:p>
          <a:endParaRPr lang="en-ZA"/>
        </a:p>
      </dgm:t>
    </dgm:pt>
    <dgm:pt modelId="{93A90180-EE3C-40A5-80ED-D5273A1AD6AB}">
      <dgm:prSet phldrT="[Text]" custT="1"/>
      <dgm:spPr/>
      <dgm:t>
        <a:bodyPr/>
        <a:lstStyle/>
        <a:p>
          <a:r>
            <a:rPr lang="en-ZA" sz="2000" dirty="0" smtClean="0"/>
            <a:t>Language</a:t>
          </a:r>
          <a:r>
            <a:rPr lang="en-ZA" sz="2400" dirty="0" smtClean="0"/>
            <a:t> </a:t>
          </a:r>
          <a:endParaRPr lang="en-ZA" sz="2400" dirty="0"/>
        </a:p>
      </dgm:t>
    </dgm:pt>
    <dgm:pt modelId="{E4F5F937-2BB0-4653-AF3F-EF2126AE6FEE}" type="parTrans" cxnId="{CFB4A25E-CE28-4BC1-8F69-BE62A30567A1}">
      <dgm:prSet/>
      <dgm:spPr/>
      <dgm:t>
        <a:bodyPr/>
        <a:lstStyle/>
        <a:p>
          <a:endParaRPr lang="en-ZA"/>
        </a:p>
      </dgm:t>
    </dgm:pt>
    <dgm:pt modelId="{D7C1E873-99BC-492E-B4D2-9BDC43F0972A}" type="sibTrans" cxnId="{CFB4A25E-CE28-4BC1-8F69-BE62A30567A1}">
      <dgm:prSet/>
      <dgm:spPr/>
      <dgm:t>
        <a:bodyPr/>
        <a:lstStyle/>
        <a:p>
          <a:endParaRPr lang="en-ZA"/>
        </a:p>
      </dgm:t>
    </dgm:pt>
    <dgm:pt modelId="{FD272B85-945B-4805-B87B-DCB835D06206}">
      <dgm:prSet phldrT="[Text]" custT="1"/>
      <dgm:spPr/>
      <dgm:t>
        <a:bodyPr/>
        <a:lstStyle/>
        <a:p>
          <a:pPr algn="l"/>
          <a:r>
            <a:rPr lang="en-ZA" sz="1700" dirty="0" smtClean="0"/>
            <a:t>Clear</a:t>
          </a:r>
        </a:p>
        <a:p>
          <a:pPr algn="l"/>
          <a:r>
            <a:rPr lang="en-ZA" sz="1700" dirty="0" smtClean="0"/>
            <a:t>Understandable</a:t>
          </a:r>
        </a:p>
      </dgm:t>
    </dgm:pt>
    <dgm:pt modelId="{22411176-F373-4227-9A08-F8474D653134}" type="parTrans" cxnId="{3740740D-1859-4AE9-93B6-13010FE53E8D}">
      <dgm:prSet/>
      <dgm:spPr/>
      <dgm:t>
        <a:bodyPr/>
        <a:lstStyle/>
        <a:p>
          <a:endParaRPr lang="en-ZA"/>
        </a:p>
      </dgm:t>
    </dgm:pt>
    <dgm:pt modelId="{5926A1B4-08A7-4FE2-9F9F-CBA03A8DEE26}" type="sibTrans" cxnId="{3740740D-1859-4AE9-93B6-13010FE53E8D}">
      <dgm:prSet/>
      <dgm:spPr/>
      <dgm:t>
        <a:bodyPr/>
        <a:lstStyle/>
        <a:p>
          <a:endParaRPr lang="en-ZA"/>
        </a:p>
      </dgm:t>
    </dgm:pt>
    <dgm:pt modelId="{07522B4A-82EE-4739-8616-8160429910B2}">
      <dgm:prSet phldrT="[Text]" custT="1"/>
      <dgm:spPr/>
      <dgm:t>
        <a:bodyPr/>
        <a:lstStyle/>
        <a:p>
          <a:r>
            <a:rPr lang="en-ZA" sz="2000" dirty="0" smtClean="0"/>
            <a:t>Teaching Aids</a:t>
          </a:r>
          <a:endParaRPr lang="en-ZA" sz="2000" dirty="0"/>
        </a:p>
      </dgm:t>
    </dgm:pt>
    <dgm:pt modelId="{77058147-7C82-4565-83A2-20A1B296E363}" type="parTrans" cxnId="{16CB4E9D-5952-4BA2-A859-87580EB38C78}">
      <dgm:prSet/>
      <dgm:spPr/>
      <dgm:t>
        <a:bodyPr/>
        <a:lstStyle/>
        <a:p>
          <a:endParaRPr lang="en-ZA"/>
        </a:p>
      </dgm:t>
    </dgm:pt>
    <dgm:pt modelId="{FF4B5321-7B55-452C-941D-52A8318BA3AC}" type="sibTrans" cxnId="{16CB4E9D-5952-4BA2-A859-87580EB38C78}">
      <dgm:prSet/>
      <dgm:spPr/>
      <dgm:t>
        <a:bodyPr/>
        <a:lstStyle/>
        <a:p>
          <a:endParaRPr lang="en-ZA"/>
        </a:p>
      </dgm:t>
    </dgm:pt>
    <dgm:pt modelId="{C61DCEF8-7720-4177-944E-DF02872CFB52}">
      <dgm:prSet phldrT="[Text]"/>
      <dgm:spPr/>
      <dgm:t>
        <a:bodyPr/>
        <a:lstStyle/>
        <a:p>
          <a:pPr algn="l"/>
          <a:r>
            <a:rPr lang="en-ZA" dirty="0" smtClean="0"/>
            <a:t>Has a greater effect on the lesson</a:t>
          </a:r>
          <a:endParaRPr lang="en-ZA" dirty="0"/>
        </a:p>
      </dgm:t>
    </dgm:pt>
    <dgm:pt modelId="{CD8A4BA3-B9DB-4935-92A7-E85B1E36CAAC}" type="parTrans" cxnId="{28B85C44-B00D-4967-92E1-2A9C20592818}">
      <dgm:prSet/>
      <dgm:spPr/>
      <dgm:t>
        <a:bodyPr/>
        <a:lstStyle/>
        <a:p>
          <a:endParaRPr lang="en-ZA"/>
        </a:p>
      </dgm:t>
    </dgm:pt>
    <dgm:pt modelId="{647CF0D7-F9D6-4A47-8738-A10B5C79FCAB}" type="sibTrans" cxnId="{28B85C44-B00D-4967-92E1-2A9C20592818}">
      <dgm:prSet/>
      <dgm:spPr/>
      <dgm:t>
        <a:bodyPr/>
        <a:lstStyle/>
        <a:p>
          <a:endParaRPr lang="en-ZA"/>
        </a:p>
      </dgm:t>
    </dgm:pt>
    <dgm:pt modelId="{6195AD54-9D8F-43C8-93F6-FEA3A5120394}">
      <dgm:prSet phldrT="[Text]"/>
      <dgm:spPr/>
      <dgm:t>
        <a:bodyPr/>
        <a:lstStyle/>
        <a:p>
          <a:r>
            <a:rPr lang="en-ZA" dirty="0" smtClean="0"/>
            <a:t>Presentation</a:t>
          </a:r>
          <a:endParaRPr lang="en-ZA" dirty="0"/>
        </a:p>
      </dgm:t>
    </dgm:pt>
    <dgm:pt modelId="{6A3B7901-5CA1-4F3E-B0F2-E19FC82F690A}" type="parTrans" cxnId="{87FDC63E-66CE-4292-B822-703F57C94D41}">
      <dgm:prSet/>
      <dgm:spPr/>
      <dgm:t>
        <a:bodyPr/>
        <a:lstStyle/>
        <a:p>
          <a:endParaRPr lang="en-ZA"/>
        </a:p>
      </dgm:t>
    </dgm:pt>
    <dgm:pt modelId="{4707F997-48A7-4378-BE8A-B9968399E25C}" type="sibTrans" cxnId="{87FDC63E-66CE-4292-B822-703F57C94D41}">
      <dgm:prSet/>
      <dgm:spPr/>
      <dgm:t>
        <a:bodyPr/>
        <a:lstStyle/>
        <a:p>
          <a:endParaRPr lang="en-ZA"/>
        </a:p>
      </dgm:t>
    </dgm:pt>
    <dgm:pt modelId="{7F2242C9-4FF7-4ED9-81D1-71BECEF692B6}">
      <dgm:prSet phldrT="[Text]"/>
      <dgm:spPr/>
      <dgm:t>
        <a:bodyPr/>
        <a:lstStyle/>
        <a:p>
          <a:pPr algn="l"/>
          <a:r>
            <a:rPr lang="en-ZA" dirty="0" smtClean="0"/>
            <a:t>Stand up and present your lesson.</a:t>
          </a:r>
          <a:endParaRPr lang="en-ZA" dirty="0"/>
        </a:p>
      </dgm:t>
    </dgm:pt>
    <dgm:pt modelId="{48A1903D-51A1-4CFF-BC7D-01ACA91F0D82}" type="parTrans" cxnId="{E4D2A9D6-725E-46A0-B1B1-DCE7C44B5B59}">
      <dgm:prSet/>
      <dgm:spPr/>
      <dgm:t>
        <a:bodyPr/>
        <a:lstStyle/>
        <a:p>
          <a:endParaRPr lang="en-ZA"/>
        </a:p>
      </dgm:t>
    </dgm:pt>
    <dgm:pt modelId="{4FE286CF-308C-4BA3-941E-B97189A64602}" type="sibTrans" cxnId="{E4D2A9D6-725E-46A0-B1B1-DCE7C44B5B59}">
      <dgm:prSet/>
      <dgm:spPr/>
      <dgm:t>
        <a:bodyPr/>
        <a:lstStyle/>
        <a:p>
          <a:endParaRPr lang="en-ZA"/>
        </a:p>
      </dgm:t>
    </dgm:pt>
    <dgm:pt modelId="{96D9B336-9FF1-4076-B613-194EC1BD1C2E}" type="pres">
      <dgm:prSet presAssocID="{3730B447-7147-4625-87A5-681A428F8964}" presName="Name0" presStyleCnt="0">
        <dgm:presLayoutVars>
          <dgm:chMax val="7"/>
          <dgm:chPref val="5"/>
          <dgm:dir/>
          <dgm:animOne val="branch"/>
          <dgm:animLvl val="lvl"/>
        </dgm:presLayoutVars>
      </dgm:prSet>
      <dgm:spPr/>
      <dgm:t>
        <a:bodyPr/>
        <a:lstStyle/>
        <a:p>
          <a:endParaRPr lang="en-ZA"/>
        </a:p>
      </dgm:t>
    </dgm:pt>
    <dgm:pt modelId="{2AC31F8A-0247-423A-A286-DEBCDD7D902E}" type="pres">
      <dgm:prSet presAssocID="{6195AD54-9D8F-43C8-93F6-FEA3A5120394}" presName="ChildAccent3" presStyleCnt="0"/>
      <dgm:spPr/>
    </dgm:pt>
    <dgm:pt modelId="{BBB0358E-3D3B-4C59-AA15-3195D47B0FAA}" type="pres">
      <dgm:prSet presAssocID="{6195AD54-9D8F-43C8-93F6-FEA3A5120394}" presName="ChildAccent" presStyleLbl="alignImgPlace1" presStyleIdx="0" presStyleCnt="3"/>
      <dgm:spPr/>
      <dgm:t>
        <a:bodyPr/>
        <a:lstStyle/>
        <a:p>
          <a:endParaRPr lang="en-ZA"/>
        </a:p>
      </dgm:t>
    </dgm:pt>
    <dgm:pt modelId="{A3B9A870-87E8-4B7A-BD80-3DCF474B04D3}" type="pres">
      <dgm:prSet presAssocID="{6195AD54-9D8F-43C8-93F6-FEA3A5120394}" presName="Child3" presStyleLbl="revTx" presStyleIdx="0" presStyleCnt="0">
        <dgm:presLayoutVars>
          <dgm:chMax val="0"/>
          <dgm:chPref val="0"/>
          <dgm:bulletEnabled val="1"/>
        </dgm:presLayoutVars>
      </dgm:prSet>
      <dgm:spPr/>
      <dgm:t>
        <a:bodyPr/>
        <a:lstStyle/>
        <a:p>
          <a:endParaRPr lang="en-ZA"/>
        </a:p>
      </dgm:t>
    </dgm:pt>
    <dgm:pt modelId="{D33A15A3-9127-4D53-B56A-94640BF34F30}" type="pres">
      <dgm:prSet presAssocID="{6195AD54-9D8F-43C8-93F6-FEA3A5120394}" presName="Parent3" presStyleLbl="node1" presStyleIdx="0" presStyleCnt="3">
        <dgm:presLayoutVars>
          <dgm:chMax val="2"/>
          <dgm:chPref val="1"/>
          <dgm:bulletEnabled val="1"/>
        </dgm:presLayoutVars>
      </dgm:prSet>
      <dgm:spPr/>
      <dgm:t>
        <a:bodyPr/>
        <a:lstStyle/>
        <a:p>
          <a:endParaRPr lang="en-ZA"/>
        </a:p>
      </dgm:t>
    </dgm:pt>
    <dgm:pt modelId="{71E03E3D-7FCB-46BB-AD6C-C68A9D2D9A5B}" type="pres">
      <dgm:prSet presAssocID="{07522B4A-82EE-4739-8616-8160429910B2}" presName="ChildAccent2" presStyleCnt="0"/>
      <dgm:spPr/>
    </dgm:pt>
    <dgm:pt modelId="{35DDA55E-0536-4593-9F8A-CF13C8F37D6B}" type="pres">
      <dgm:prSet presAssocID="{07522B4A-82EE-4739-8616-8160429910B2}" presName="ChildAccent" presStyleLbl="alignImgPlace1" presStyleIdx="1" presStyleCnt="3"/>
      <dgm:spPr/>
      <dgm:t>
        <a:bodyPr/>
        <a:lstStyle/>
        <a:p>
          <a:endParaRPr lang="en-ZA"/>
        </a:p>
      </dgm:t>
    </dgm:pt>
    <dgm:pt modelId="{52F40609-BD41-4F6D-B107-102F615BFE0A}" type="pres">
      <dgm:prSet presAssocID="{07522B4A-82EE-4739-8616-8160429910B2}" presName="Child2" presStyleLbl="revTx" presStyleIdx="0" presStyleCnt="0">
        <dgm:presLayoutVars>
          <dgm:chMax val="0"/>
          <dgm:chPref val="0"/>
          <dgm:bulletEnabled val="1"/>
        </dgm:presLayoutVars>
      </dgm:prSet>
      <dgm:spPr/>
      <dgm:t>
        <a:bodyPr/>
        <a:lstStyle/>
        <a:p>
          <a:endParaRPr lang="en-ZA"/>
        </a:p>
      </dgm:t>
    </dgm:pt>
    <dgm:pt modelId="{64231A17-8021-4ABC-9CBD-F9B527A11DD0}" type="pres">
      <dgm:prSet presAssocID="{07522B4A-82EE-4739-8616-8160429910B2}" presName="Parent2" presStyleLbl="node1" presStyleIdx="1" presStyleCnt="3">
        <dgm:presLayoutVars>
          <dgm:chMax val="2"/>
          <dgm:chPref val="1"/>
          <dgm:bulletEnabled val="1"/>
        </dgm:presLayoutVars>
      </dgm:prSet>
      <dgm:spPr/>
      <dgm:t>
        <a:bodyPr/>
        <a:lstStyle/>
        <a:p>
          <a:endParaRPr lang="en-ZA"/>
        </a:p>
      </dgm:t>
    </dgm:pt>
    <dgm:pt modelId="{8CAE8AF8-3165-4A93-A28D-8F1DFDDC3B79}" type="pres">
      <dgm:prSet presAssocID="{93A90180-EE3C-40A5-80ED-D5273A1AD6AB}" presName="ChildAccent1" presStyleCnt="0"/>
      <dgm:spPr/>
    </dgm:pt>
    <dgm:pt modelId="{9AE69F51-A359-4830-A5C8-E6ACE143F43A}" type="pres">
      <dgm:prSet presAssocID="{93A90180-EE3C-40A5-80ED-D5273A1AD6AB}" presName="ChildAccent" presStyleLbl="alignImgPlace1" presStyleIdx="2" presStyleCnt="3"/>
      <dgm:spPr/>
      <dgm:t>
        <a:bodyPr/>
        <a:lstStyle/>
        <a:p>
          <a:endParaRPr lang="en-ZA"/>
        </a:p>
      </dgm:t>
    </dgm:pt>
    <dgm:pt modelId="{3C190067-4FFA-4AC8-9A84-CDF255929599}" type="pres">
      <dgm:prSet presAssocID="{93A90180-EE3C-40A5-80ED-D5273A1AD6AB}" presName="Child1" presStyleLbl="revTx" presStyleIdx="0" presStyleCnt="0">
        <dgm:presLayoutVars>
          <dgm:chMax val="0"/>
          <dgm:chPref val="0"/>
          <dgm:bulletEnabled val="1"/>
        </dgm:presLayoutVars>
      </dgm:prSet>
      <dgm:spPr/>
      <dgm:t>
        <a:bodyPr/>
        <a:lstStyle/>
        <a:p>
          <a:endParaRPr lang="en-ZA"/>
        </a:p>
      </dgm:t>
    </dgm:pt>
    <dgm:pt modelId="{F5F864A2-39F9-49D9-8E07-468736164B79}" type="pres">
      <dgm:prSet presAssocID="{93A90180-EE3C-40A5-80ED-D5273A1AD6AB}" presName="Parent1" presStyleLbl="node1" presStyleIdx="2" presStyleCnt="3">
        <dgm:presLayoutVars>
          <dgm:chMax val="2"/>
          <dgm:chPref val="1"/>
          <dgm:bulletEnabled val="1"/>
        </dgm:presLayoutVars>
      </dgm:prSet>
      <dgm:spPr/>
      <dgm:t>
        <a:bodyPr/>
        <a:lstStyle/>
        <a:p>
          <a:endParaRPr lang="en-ZA"/>
        </a:p>
      </dgm:t>
    </dgm:pt>
  </dgm:ptLst>
  <dgm:cxnLst>
    <dgm:cxn modelId="{57B468E3-06D1-484F-B0C7-30B6D1F05601}" type="presOf" srcId="{7F2242C9-4FF7-4ED9-81D1-71BECEF692B6}" destId="{BBB0358E-3D3B-4C59-AA15-3195D47B0FAA}" srcOrd="0" destOrd="0" presId="urn:microsoft.com/office/officeart/2011/layout/InterconnectedBlockProcess"/>
    <dgm:cxn modelId="{B04198AC-275A-416B-97B5-ACDF65FF9C6A}" type="presOf" srcId="{FD272B85-945B-4805-B87B-DCB835D06206}" destId="{3C190067-4FFA-4AC8-9A84-CDF255929599}" srcOrd="1" destOrd="0" presId="urn:microsoft.com/office/officeart/2011/layout/InterconnectedBlockProcess"/>
    <dgm:cxn modelId="{E4D2A9D6-725E-46A0-B1B1-DCE7C44B5B59}" srcId="{6195AD54-9D8F-43C8-93F6-FEA3A5120394}" destId="{7F2242C9-4FF7-4ED9-81D1-71BECEF692B6}" srcOrd="0" destOrd="0" parTransId="{48A1903D-51A1-4CFF-BC7D-01ACA91F0D82}" sibTransId="{4FE286CF-308C-4BA3-941E-B97189A64602}"/>
    <dgm:cxn modelId="{1A106CC8-DE31-4E1D-A8C6-3B7EAFEB3862}" type="presOf" srcId="{7F2242C9-4FF7-4ED9-81D1-71BECEF692B6}" destId="{A3B9A870-87E8-4B7A-BD80-3DCF474B04D3}" srcOrd="1" destOrd="0" presId="urn:microsoft.com/office/officeart/2011/layout/InterconnectedBlockProcess"/>
    <dgm:cxn modelId="{FF900979-B250-4D28-86EC-8A773B0A0810}" type="presOf" srcId="{07522B4A-82EE-4739-8616-8160429910B2}" destId="{64231A17-8021-4ABC-9CBD-F9B527A11DD0}" srcOrd="0" destOrd="0" presId="urn:microsoft.com/office/officeart/2011/layout/InterconnectedBlockProcess"/>
    <dgm:cxn modelId="{E928D7DB-0175-4229-8E90-84C39EA234CD}" type="presOf" srcId="{FD272B85-945B-4805-B87B-DCB835D06206}" destId="{9AE69F51-A359-4830-A5C8-E6ACE143F43A}" srcOrd="0" destOrd="0" presId="urn:microsoft.com/office/officeart/2011/layout/InterconnectedBlockProcess"/>
    <dgm:cxn modelId="{7B6A553F-5D68-4452-9B84-A4C14207CF2C}" type="presOf" srcId="{93A90180-EE3C-40A5-80ED-D5273A1AD6AB}" destId="{F5F864A2-39F9-49D9-8E07-468736164B79}" srcOrd="0" destOrd="0" presId="urn:microsoft.com/office/officeart/2011/layout/InterconnectedBlockProcess"/>
    <dgm:cxn modelId="{5864DE7E-0293-433E-9F3B-23BBF1D348A8}" type="presOf" srcId="{C61DCEF8-7720-4177-944E-DF02872CFB52}" destId="{35DDA55E-0536-4593-9F8A-CF13C8F37D6B}" srcOrd="0" destOrd="0" presId="urn:microsoft.com/office/officeart/2011/layout/InterconnectedBlockProcess"/>
    <dgm:cxn modelId="{644DA06A-8A6F-424E-8725-C4E315A8610A}" type="presOf" srcId="{C61DCEF8-7720-4177-944E-DF02872CFB52}" destId="{52F40609-BD41-4F6D-B107-102F615BFE0A}" srcOrd="1" destOrd="0" presId="urn:microsoft.com/office/officeart/2011/layout/InterconnectedBlockProcess"/>
    <dgm:cxn modelId="{3AA98880-275C-4BE3-B68E-F82AEE49E34F}" type="presOf" srcId="{6195AD54-9D8F-43C8-93F6-FEA3A5120394}" destId="{D33A15A3-9127-4D53-B56A-94640BF34F30}" srcOrd="0" destOrd="0" presId="urn:microsoft.com/office/officeart/2011/layout/InterconnectedBlockProcess"/>
    <dgm:cxn modelId="{3740740D-1859-4AE9-93B6-13010FE53E8D}" srcId="{93A90180-EE3C-40A5-80ED-D5273A1AD6AB}" destId="{FD272B85-945B-4805-B87B-DCB835D06206}" srcOrd="0" destOrd="0" parTransId="{22411176-F373-4227-9A08-F8474D653134}" sibTransId="{5926A1B4-08A7-4FE2-9F9F-CBA03A8DEE26}"/>
    <dgm:cxn modelId="{87FDC63E-66CE-4292-B822-703F57C94D41}" srcId="{3730B447-7147-4625-87A5-681A428F8964}" destId="{6195AD54-9D8F-43C8-93F6-FEA3A5120394}" srcOrd="2" destOrd="0" parTransId="{6A3B7901-5CA1-4F3E-B0F2-E19FC82F690A}" sibTransId="{4707F997-48A7-4378-BE8A-B9968399E25C}"/>
    <dgm:cxn modelId="{16CB4E9D-5952-4BA2-A859-87580EB38C78}" srcId="{3730B447-7147-4625-87A5-681A428F8964}" destId="{07522B4A-82EE-4739-8616-8160429910B2}" srcOrd="1" destOrd="0" parTransId="{77058147-7C82-4565-83A2-20A1B296E363}" sibTransId="{FF4B5321-7B55-452C-941D-52A8318BA3AC}"/>
    <dgm:cxn modelId="{FD2BC5AE-8FF8-4FD4-B779-E1720ED0AF10}" type="presOf" srcId="{3730B447-7147-4625-87A5-681A428F8964}" destId="{96D9B336-9FF1-4076-B613-194EC1BD1C2E}" srcOrd="0" destOrd="0" presId="urn:microsoft.com/office/officeart/2011/layout/InterconnectedBlockProcess"/>
    <dgm:cxn modelId="{CFB4A25E-CE28-4BC1-8F69-BE62A30567A1}" srcId="{3730B447-7147-4625-87A5-681A428F8964}" destId="{93A90180-EE3C-40A5-80ED-D5273A1AD6AB}" srcOrd="0" destOrd="0" parTransId="{E4F5F937-2BB0-4653-AF3F-EF2126AE6FEE}" sibTransId="{D7C1E873-99BC-492E-B4D2-9BDC43F0972A}"/>
    <dgm:cxn modelId="{28B85C44-B00D-4967-92E1-2A9C20592818}" srcId="{07522B4A-82EE-4739-8616-8160429910B2}" destId="{C61DCEF8-7720-4177-944E-DF02872CFB52}" srcOrd="0" destOrd="0" parTransId="{CD8A4BA3-B9DB-4935-92A7-E85B1E36CAAC}" sibTransId="{647CF0D7-F9D6-4A47-8738-A10B5C79FCAB}"/>
    <dgm:cxn modelId="{96F8A6FD-A1E3-4336-9F2E-ABCBB287D142}" type="presParOf" srcId="{96D9B336-9FF1-4076-B613-194EC1BD1C2E}" destId="{2AC31F8A-0247-423A-A286-DEBCDD7D902E}" srcOrd="0" destOrd="0" presId="urn:microsoft.com/office/officeart/2011/layout/InterconnectedBlockProcess"/>
    <dgm:cxn modelId="{E3E768F2-3E05-41F6-8C62-E73AA6A996B3}" type="presParOf" srcId="{2AC31F8A-0247-423A-A286-DEBCDD7D902E}" destId="{BBB0358E-3D3B-4C59-AA15-3195D47B0FAA}" srcOrd="0" destOrd="0" presId="urn:microsoft.com/office/officeart/2011/layout/InterconnectedBlockProcess"/>
    <dgm:cxn modelId="{9CF6E741-213A-4242-B850-CD0B06E6CCC8}" type="presParOf" srcId="{96D9B336-9FF1-4076-B613-194EC1BD1C2E}" destId="{A3B9A870-87E8-4B7A-BD80-3DCF474B04D3}" srcOrd="1" destOrd="0" presId="urn:microsoft.com/office/officeart/2011/layout/InterconnectedBlockProcess"/>
    <dgm:cxn modelId="{B2CF22CD-1A22-4FE5-943F-8BBA5E525867}" type="presParOf" srcId="{96D9B336-9FF1-4076-B613-194EC1BD1C2E}" destId="{D33A15A3-9127-4D53-B56A-94640BF34F30}" srcOrd="2" destOrd="0" presId="urn:microsoft.com/office/officeart/2011/layout/InterconnectedBlockProcess"/>
    <dgm:cxn modelId="{708480F8-88BC-4982-B655-CBFE3D678A24}" type="presParOf" srcId="{96D9B336-9FF1-4076-B613-194EC1BD1C2E}" destId="{71E03E3D-7FCB-46BB-AD6C-C68A9D2D9A5B}" srcOrd="3" destOrd="0" presId="urn:microsoft.com/office/officeart/2011/layout/InterconnectedBlockProcess"/>
    <dgm:cxn modelId="{F2DACA40-507B-477B-B447-AC98402DE5B8}" type="presParOf" srcId="{71E03E3D-7FCB-46BB-AD6C-C68A9D2D9A5B}" destId="{35DDA55E-0536-4593-9F8A-CF13C8F37D6B}" srcOrd="0" destOrd="0" presId="urn:microsoft.com/office/officeart/2011/layout/InterconnectedBlockProcess"/>
    <dgm:cxn modelId="{FFBE2954-E052-4427-9760-99DD0AB1D3F8}" type="presParOf" srcId="{96D9B336-9FF1-4076-B613-194EC1BD1C2E}" destId="{52F40609-BD41-4F6D-B107-102F615BFE0A}" srcOrd="4" destOrd="0" presId="urn:microsoft.com/office/officeart/2011/layout/InterconnectedBlockProcess"/>
    <dgm:cxn modelId="{CA19B436-B3C8-4FED-9097-F1388D27A7E2}" type="presParOf" srcId="{96D9B336-9FF1-4076-B613-194EC1BD1C2E}" destId="{64231A17-8021-4ABC-9CBD-F9B527A11DD0}" srcOrd="5" destOrd="0" presId="urn:microsoft.com/office/officeart/2011/layout/InterconnectedBlockProcess"/>
    <dgm:cxn modelId="{F26AACA1-B116-45C2-BE8D-55BFAE75FD36}" type="presParOf" srcId="{96D9B336-9FF1-4076-B613-194EC1BD1C2E}" destId="{8CAE8AF8-3165-4A93-A28D-8F1DFDDC3B79}" srcOrd="6" destOrd="0" presId="urn:microsoft.com/office/officeart/2011/layout/InterconnectedBlockProcess"/>
    <dgm:cxn modelId="{1A85EB5E-848C-4042-AB56-7238B055B0C6}" type="presParOf" srcId="{8CAE8AF8-3165-4A93-A28D-8F1DFDDC3B79}" destId="{9AE69F51-A359-4830-A5C8-E6ACE143F43A}" srcOrd="0" destOrd="0" presId="urn:microsoft.com/office/officeart/2011/layout/InterconnectedBlockProcess"/>
    <dgm:cxn modelId="{35F5BF21-EDA4-4775-9AA5-474872AA9604}" type="presParOf" srcId="{96D9B336-9FF1-4076-B613-194EC1BD1C2E}" destId="{3C190067-4FFA-4AC8-9A84-CDF255929599}" srcOrd="7" destOrd="0" presId="urn:microsoft.com/office/officeart/2011/layout/InterconnectedBlockProcess"/>
    <dgm:cxn modelId="{35DB1F77-B86C-41B1-8D8C-E2F124A30716}" type="presParOf" srcId="{96D9B336-9FF1-4076-B613-194EC1BD1C2E}" destId="{F5F864A2-39F9-49D9-8E07-468736164B79}" srcOrd="8" destOrd="0" presId="urn:microsoft.com/office/officeart/2011/layout/Interconnected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0B447-7147-4625-87A5-681A428F8964}" type="doc">
      <dgm:prSet loTypeId="urn:microsoft.com/office/officeart/2011/layout/InterconnectedBlockProcess" loCatId="process" qsTypeId="urn:microsoft.com/office/officeart/2005/8/quickstyle/simple1" qsCatId="simple" csTypeId="urn:microsoft.com/office/officeart/2005/8/colors/accent3_4" csCatId="accent3" phldr="1"/>
      <dgm:spPr/>
      <dgm:t>
        <a:bodyPr/>
        <a:lstStyle/>
        <a:p>
          <a:endParaRPr lang="en-ZA"/>
        </a:p>
      </dgm:t>
    </dgm:pt>
    <dgm:pt modelId="{93A90180-EE3C-40A5-80ED-D5273A1AD6AB}">
      <dgm:prSet phldrT="[Text]"/>
      <dgm:spPr/>
      <dgm:t>
        <a:bodyPr/>
        <a:lstStyle/>
        <a:p>
          <a:r>
            <a:rPr lang="en-ZA" dirty="0" smtClean="0"/>
            <a:t>Delivery </a:t>
          </a:r>
          <a:endParaRPr lang="en-ZA" dirty="0"/>
        </a:p>
      </dgm:t>
    </dgm:pt>
    <dgm:pt modelId="{E4F5F937-2BB0-4653-AF3F-EF2126AE6FEE}" type="parTrans" cxnId="{CFB4A25E-CE28-4BC1-8F69-BE62A30567A1}">
      <dgm:prSet/>
      <dgm:spPr/>
      <dgm:t>
        <a:bodyPr/>
        <a:lstStyle/>
        <a:p>
          <a:endParaRPr lang="en-ZA"/>
        </a:p>
      </dgm:t>
    </dgm:pt>
    <dgm:pt modelId="{D7C1E873-99BC-492E-B4D2-9BDC43F0972A}" type="sibTrans" cxnId="{CFB4A25E-CE28-4BC1-8F69-BE62A30567A1}">
      <dgm:prSet/>
      <dgm:spPr/>
      <dgm:t>
        <a:bodyPr/>
        <a:lstStyle/>
        <a:p>
          <a:endParaRPr lang="en-ZA"/>
        </a:p>
      </dgm:t>
    </dgm:pt>
    <dgm:pt modelId="{FD272B85-945B-4805-B87B-DCB835D06206}">
      <dgm:prSet phldrT="[Text]"/>
      <dgm:spPr/>
      <dgm:t>
        <a:bodyPr/>
        <a:lstStyle/>
        <a:p>
          <a:pPr algn="l"/>
          <a:r>
            <a:rPr lang="en-ZA" dirty="0" smtClean="0"/>
            <a:t>Be enthusiastic!</a:t>
          </a:r>
        </a:p>
        <a:p>
          <a:pPr algn="l"/>
          <a:r>
            <a:rPr lang="en-ZA" dirty="0" smtClean="0"/>
            <a:t>Be child conscious!</a:t>
          </a:r>
        </a:p>
        <a:p>
          <a:pPr algn="l"/>
          <a:r>
            <a:rPr lang="en-ZA" dirty="0" smtClean="0"/>
            <a:t>Conduct according to child’s ability!</a:t>
          </a:r>
        </a:p>
      </dgm:t>
    </dgm:pt>
    <dgm:pt modelId="{22411176-F373-4227-9A08-F8474D653134}" type="parTrans" cxnId="{3740740D-1859-4AE9-93B6-13010FE53E8D}">
      <dgm:prSet/>
      <dgm:spPr/>
      <dgm:t>
        <a:bodyPr/>
        <a:lstStyle/>
        <a:p>
          <a:endParaRPr lang="en-ZA"/>
        </a:p>
      </dgm:t>
    </dgm:pt>
    <dgm:pt modelId="{5926A1B4-08A7-4FE2-9F9F-CBA03A8DEE26}" type="sibTrans" cxnId="{3740740D-1859-4AE9-93B6-13010FE53E8D}">
      <dgm:prSet/>
      <dgm:spPr/>
      <dgm:t>
        <a:bodyPr/>
        <a:lstStyle/>
        <a:p>
          <a:endParaRPr lang="en-ZA"/>
        </a:p>
      </dgm:t>
    </dgm:pt>
    <dgm:pt modelId="{07522B4A-82EE-4739-8616-8160429910B2}">
      <dgm:prSet phldrT="[Text]"/>
      <dgm:spPr/>
      <dgm:t>
        <a:bodyPr/>
        <a:lstStyle/>
        <a:p>
          <a:r>
            <a:rPr lang="en-ZA" dirty="0" smtClean="0"/>
            <a:t>Learner</a:t>
          </a:r>
          <a:endParaRPr lang="en-ZA" dirty="0"/>
        </a:p>
      </dgm:t>
    </dgm:pt>
    <dgm:pt modelId="{77058147-7C82-4565-83A2-20A1B296E363}" type="parTrans" cxnId="{16CB4E9D-5952-4BA2-A859-87580EB38C78}">
      <dgm:prSet/>
      <dgm:spPr/>
      <dgm:t>
        <a:bodyPr/>
        <a:lstStyle/>
        <a:p>
          <a:endParaRPr lang="en-ZA"/>
        </a:p>
      </dgm:t>
    </dgm:pt>
    <dgm:pt modelId="{FF4B5321-7B55-452C-941D-52A8318BA3AC}" type="sibTrans" cxnId="{16CB4E9D-5952-4BA2-A859-87580EB38C78}">
      <dgm:prSet/>
      <dgm:spPr/>
      <dgm:t>
        <a:bodyPr/>
        <a:lstStyle/>
        <a:p>
          <a:endParaRPr lang="en-ZA"/>
        </a:p>
      </dgm:t>
    </dgm:pt>
    <dgm:pt modelId="{C61DCEF8-7720-4177-944E-DF02872CFB52}">
      <dgm:prSet phldrT="[Text]"/>
      <dgm:spPr/>
      <dgm:t>
        <a:bodyPr/>
        <a:lstStyle/>
        <a:p>
          <a:pPr algn="l"/>
          <a:r>
            <a:rPr lang="en-ZA" dirty="0" smtClean="0"/>
            <a:t>The learner is the best aid that you can use.</a:t>
          </a:r>
          <a:endParaRPr lang="en-ZA" dirty="0"/>
        </a:p>
      </dgm:t>
    </dgm:pt>
    <dgm:pt modelId="{CD8A4BA3-B9DB-4935-92A7-E85B1E36CAAC}" type="parTrans" cxnId="{28B85C44-B00D-4967-92E1-2A9C20592818}">
      <dgm:prSet/>
      <dgm:spPr/>
      <dgm:t>
        <a:bodyPr/>
        <a:lstStyle/>
        <a:p>
          <a:endParaRPr lang="en-ZA"/>
        </a:p>
      </dgm:t>
    </dgm:pt>
    <dgm:pt modelId="{647CF0D7-F9D6-4A47-8738-A10B5C79FCAB}" type="sibTrans" cxnId="{28B85C44-B00D-4967-92E1-2A9C20592818}">
      <dgm:prSet/>
      <dgm:spPr/>
      <dgm:t>
        <a:bodyPr/>
        <a:lstStyle/>
        <a:p>
          <a:endParaRPr lang="en-ZA"/>
        </a:p>
      </dgm:t>
    </dgm:pt>
    <dgm:pt modelId="{96D9B336-9FF1-4076-B613-194EC1BD1C2E}" type="pres">
      <dgm:prSet presAssocID="{3730B447-7147-4625-87A5-681A428F8964}" presName="Name0" presStyleCnt="0">
        <dgm:presLayoutVars>
          <dgm:chMax val="7"/>
          <dgm:chPref val="5"/>
          <dgm:dir/>
          <dgm:animOne val="branch"/>
          <dgm:animLvl val="lvl"/>
        </dgm:presLayoutVars>
      </dgm:prSet>
      <dgm:spPr/>
      <dgm:t>
        <a:bodyPr/>
        <a:lstStyle/>
        <a:p>
          <a:endParaRPr lang="en-ZA"/>
        </a:p>
      </dgm:t>
    </dgm:pt>
    <dgm:pt modelId="{71E03E3D-7FCB-46BB-AD6C-C68A9D2D9A5B}" type="pres">
      <dgm:prSet presAssocID="{07522B4A-82EE-4739-8616-8160429910B2}" presName="ChildAccent2" presStyleCnt="0"/>
      <dgm:spPr/>
    </dgm:pt>
    <dgm:pt modelId="{35DDA55E-0536-4593-9F8A-CF13C8F37D6B}" type="pres">
      <dgm:prSet presAssocID="{07522B4A-82EE-4739-8616-8160429910B2}" presName="ChildAccent" presStyleLbl="alignImgPlace1" presStyleIdx="0" presStyleCnt="2"/>
      <dgm:spPr/>
      <dgm:t>
        <a:bodyPr/>
        <a:lstStyle/>
        <a:p>
          <a:endParaRPr lang="en-ZA"/>
        </a:p>
      </dgm:t>
    </dgm:pt>
    <dgm:pt modelId="{52F40609-BD41-4F6D-B107-102F615BFE0A}" type="pres">
      <dgm:prSet presAssocID="{07522B4A-82EE-4739-8616-8160429910B2}" presName="Child2" presStyleLbl="revTx" presStyleIdx="0" presStyleCnt="0">
        <dgm:presLayoutVars>
          <dgm:chMax val="0"/>
          <dgm:chPref val="0"/>
          <dgm:bulletEnabled val="1"/>
        </dgm:presLayoutVars>
      </dgm:prSet>
      <dgm:spPr/>
      <dgm:t>
        <a:bodyPr/>
        <a:lstStyle/>
        <a:p>
          <a:endParaRPr lang="en-ZA"/>
        </a:p>
      </dgm:t>
    </dgm:pt>
    <dgm:pt modelId="{64231A17-8021-4ABC-9CBD-F9B527A11DD0}" type="pres">
      <dgm:prSet presAssocID="{07522B4A-82EE-4739-8616-8160429910B2}" presName="Parent2" presStyleLbl="node1" presStyleIdx="0" presStyleCnt="2">
        <dgm:presLayoutVars>
          <dgm:chMax val="2"/>
          <dgm:chPref val="1"/>
          <dgm:bulletEnabled val="1"/>
        </dgm:presLayoutVars>
      </dgm:prSet>
      <dgm:spPr/>
      <dgm:t>
        <a:bodyPr/>
        <a:lstStyle/>
        <a:p>
          <a:endParaRPr lang="en-ZA"/>
        </a:p>
      </dgm:t>
    </dgm:pt>
    <dgm:pt modelId="{8CAE8AF8-3165-4A93-A28D-8F1DFDDC3B79}" type="pres">
      <dgm:prSet presAssocID="{93A90180-EE3C-40A5-80ED-D5273A1AD6AB}" presName="ChildAccent1" presStyleCnt="0"/>
      <dgm:spPr/>
    </dgm:pt>
    <dgm:pt modelId="{9AE69F51-A359-4830-A5C8-E6ACE143F43A}" type="pres">
      <dgm:prSet presAssocID="{93A90180-EE3C-40A5-80ED-D5273A1AD6AB}" presName="ChildAccent" presStyleLbl="alignImgPlace1" presStyleIdx="1" presStyleCnt="2"/>
      <dgm:spPr/>
      <dgm:t>
        <a:bodyPr/>
        <a:lstStyle/>
        <a:p>
          <a:endParaRPr lang="en-ZA"/>
        </a:p>
      </dgm:t>
    </dgm:pt>
    <dgm:pt modelId="{3C190067-4FFA-4AC8-9A84-CDF255929599}" type="pres">
      <dgm:prSet presAssocID="{93A90180-EE3C-40A5-80ED-D5273A1AD6AB}" presName="Child1" presStyleLbl="revTx" presStyleIdx="0" presStyleCnt="0">
        <dgm:presLayoutVars>
          <dgm:chMax val="0"/>
          <dgm:chPref val="0"/>
          <dgm:bulletEnabled val="1"/>
        </dgm:presLayoutVars>
      </dgm:prSet>
      <dgm:spPr/>
      <dgm:t>
        <a:bodyPr/>
        <a:lstStyle/>
        <a:p>
          <a:endParaRPr lang="en-ZA"/>
        </a:p>
      </dgm:t>
    </dgm:pt>
    <dgm:pt modelId="{F5F864A2-39F9-49D9-8E07-468736164B79}" type="pres">
      <dgm:prSet presAssocID="{93A90180-EE3C-40A5-80ED-D5273A1AD6AB}" presName="Parent1" presStyleLbl="node1" presStyleIdx="1" presStyleCnt="2">
        <dgm:presLayoutVars>
          <dgm:chMax val="2"/>
          <dgm:chPref val="1"/>
          <dgm:bulletEnabled val="1"/>
        </dgm:presLayoutVars>
      </dgm:prSet>
      <dgm:spPr/>
      <dgm:t>
        <a:bodyPr/>
        <a:lstStyle/>
        <a:p>
          <a:endParaRPr lang="en-ZA"/>
        </a:p>
      </dgm:t>
    </dgm:pt>
  </dgm:ptLst>
  <dgm:cxnLst>
    <dgm:cxn modelId="{E94F34A8-2D9C-4DAA-AA18-4517E7176777}" type="presOf" srcId="{FD272B85-945B-4805-B87B-DCB835D06206}" destId="{3C190067-4FFA-4AC8-9A84-CDF255929599}" srcOrd="1" destOrd="0" presId="urn:microsoft.com/office/officeart/2011/layout/InterconnectedBlockProcess"/>
    <dgm:cxn modelId="{6A407CDC-5B31-41E9-97E3-B111707501D5}" type="presOf" srcId="{3730B447-7147-4625-87A5-681A428F8964}" destId="{96D9B336-9FF1-4076-B613-194EC1BD1C2E}" srcOrd="0" destOrd="0" presId="urn:microsoft.com/office/officeart/2011/layout/InterconnectedBlockProcess"/>
    <dgm:cxn modelId="{3740740D-1859-4AE9-93B6-13010FE53E8D}" srcId="{93A90180-EE3C-40A5-80ED-D5273A1AD6AB}" destId="{FD272B85-945B-4805-B87B-DCB835D06206}" srcOrd="0" destOrd="0" parTransId="{22411176-F373-4227-9A08-F8474D653134}" sibTransId="{5926A1B4-08A7-4FE2-9F9F-CBA03A8DEE26}"/>
    <dgm:cxn modelId="{71B8946B-6A5D-4D4C-9DBE-EC7A75307304}" type="presOf" srcId="{C61DCEF8-7720-4177-944E-DF02872CFB52}" destId="{35DDA55E-0536-4593-9F8A-CF13C8F37D6B}" srcOrd="0" destOrd="0" presId="urn:microsoft.com/office/officeart/2011/layout/InterconnectedBlockProcess"/>
    <dgm:cxn modelId="{AC1B336E-579F-440E-B82A-837A97E38E1C}" type="presOf" srcId="{C61DCEF8-7720-4177-944E-DF02872CFB52}" destId="{52F40609-BD41-4F6D-B107-102F615BFE0A}" srcOrd="1" destOrd="0" presId="urn:microsoft.com/office/officeart/2011/layout/InterconnectedBlockProcess"/>
    <dgm:cxn modelId="{E1B34863-7919-46DD-A45E-67A2B8A9946A}" type="presOf" srcId="{07522B4A-82EE-4739-8616-8160429910B2}" destId="{64231A17-8021-4ABC-9CBD-F9B527A11DD0}" srcOrd="0" destOrd="0" presId="urn:microsoft.com/office/officeart/2011/layout/InterconnectedBlockProcess"/>
    <dgm:cxn modelId="{16CB4E9D-5952-4BA2-A859-87580EB38C78}" srcId="{3730B447-7147-4625-87A5-681A428F8964}" destId="{07522B4A-82EE-4739-8616-8160429910B2}" srcOrd="1" destOrd="0" parTransId="{77058147-7C82-4565-83A2-20A1B296E363}" sibTransId="{FF4B5321-7B55-452C-941D-52A8318BA3AC}"/>
    <dgm:cxn modelId="{CFB4A25E-CE28-4BC1-8F69-BE62A30567A1}" srcId="{3730B447-7147-4625-87A5-681A428F8964}" destId="{93A90180-EE3C-40A5-80ED-D5273A1AD6AB}" srcOrd="0" destOrd="0" parTransId="{E4F5F937-2BB0-4653-AF3F-EF2126AE6FEE}" sibTransId="{D7C1E873-99BC-492E-B4D2-9BDC43F0972A}"/>
    <dgm:cxn modelId="{5233B67B-49DC-4BC6-BAAE-D608DCCEC3F6}" type="presOf" srcId="{FD272B85-945B-4805-B87B-DCB835D06206}" destId="{9AE69F51-A359-4830-A5C8-E6ACE143F43A}" srcOrd="0" destOrd="0" presId="urn:microsoft.com/office/officeart/2011/layout/InterconnectedBlockProcess"/>
    <dgm:cxn modelId="{CCEB626F-8AC9-4158-8357-143132BA5724}" type="presOf" srcId="{93A90180-EE3C-40A5-80ED-D5273A1AD6AB}" destId="{F5F864A2-39F9-49D9-8E07-468736164B79}" srcOrd="0" destOrd="0" presId="urn:microsoft.com/office/officeart/2011/layout/InterconnectedBlockProcess"/>
    <dgm:cxn modelId="{28B85C44-B00D-4967-92E1-2A9C20592818}" srcId="{07522B4A-82EE-4739-8616-8160429910B2}" destId="{C61DCEF8-7720-4177-944E-DF02872CFB52}" srcOrd="0" destOrd="0" parTransId="{CD8A4BA3-B9DB-4935-92A7-E85B1E36CAAC}" sibTransId="{647CF0D7-F9D6-4A47-8738-A10B5C79FCAB}"/>
    <dgm:cxn modelId="{0CD5C91F-E4D4-4660-90D7-313CEB904214}" type="presParOf" srcId="{96D9B336-9FF1-4076-B613-194EC1BD1C2E}" destId="{71E03E3D-7FCB-46BB-AD6C-C68A9D2D9A5B}" srcOrd="0" destOrd="0" presId="urn:microsoft.com/office/officeart/2011/layout/InterconnectedBlockProcess"/>
    <dgm:cxn modelId="{367FC6E6-8FD4-47B5-A94D-5FEA1B832D40}" type="presParOf" srcId="{71E03E3D-7FCB-46BB-AD6C-C68A9D2D9A5B}" destId="{35DDA55E-0536-4593-9F8A-CF13C8F37D6B}" srcOrd="0" destOrd="0" presId="urn:microsoft.com/office/officeart/2011/layout/InterconnectedBlockProcess"/>
    <dgm:cxn modelId="{97FB050A-26E9-4719-8499-194511E40605}" type="presParOf" srcId="{96D9B336-9FF1-4076-B613-194EC1BD1C2E}" destId="{52F40609-BD41-4F6D-B107-102F615BFE0A}" srcOrd="1" destOrd="0" presId="urn:microsoft.com/office/officeart/2011/layout/InterconnectedBlockProcess"/>
    <dgm:cxn modelId="{55514C22-0A18-4A01-96BE-018AC832F097}" type="presParOf" srcId="{96D9B336-9FF1-4076-B613-194EC1BD1C2E}" destId="{64231A17-8021-4ABC-9CBD-F9B527A11DD0}" srcOrd="2" destOrd="0" presId="urn:microsoft.com/office/officeart/2011/layout/InterconnectedBlockProcess"/>
    <dgm:cxn modelId="{637236B0-69D2-466E-9329-7F65DC4A196D}" type="presParOf" srcId="{96D9B336-9FF1-4076-B613-194EC1BD1C2E}" destId="{8CAE8AF8-3165-4A93-A28D-8F1DFDDC3B79}" srcOrd="3" destOrd="0" presId="urn:microsoft.com/office/officeart/2011/layout/InterconnectedBlockProcess"/>
    <dgm:cxn modelId="{E49FF5EA-C17D-4720-AA07-064BAF5711C9}" type="presParOf" srcId="{8CAE8AF8-3165-4A93-A28D-8F1DFDDC3B79}" destId="{9AE69F51-A359-4830-A5C8-E6ACE143F43A}" srcOrd="0" destOrd="0" presId="urn:microsoft.com/office/officeart/2011/layout/InterconnectedBlockProcess"/>
    <dgm:cxn modelId="{56D1609E-45B3-4A8E-8FC0-89D07841C6EC}" type="presParOf" srcId="{96D9B336-9FF1-4076-B613-194EC1BD1C2E}" destId="{3C190067-4FFA-4AC8-9A84-CDF255929599}" srcOrd="4" destOrd="0" presId="urn:microsoft.com/office/officeart/2011/layout/InterconnectedBlockProcess"/>
    <dgm:cxn modelId="{563C3080-AA0E-4479-A020-93EA6A3BC291}" type="presParOf" srcId="{96D9B336-9FF1-4076-B613-194EC1BD1C2E}" destId="{F5F864A2-39F9-49D9-8E07-468736164B79}" srcOrd="5" destOrd="0" presId="urn:microsoft.com/office/officeart/2011/layout/InterconnectedBlock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1D4C7-D223-4908-8B5F-20ACB5DD8418}" type="datetimeFigureOut">
              <a:rPr lang="en-US" smtClean="0"/>
              <a:pPr/>
              <a:t>12/7/2016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DDE1A-D1DF-4A66-88C5-0468B10F6B47}" type="slidenum">
              <a:rPr lang="en-ZA" smtClean="0"/>
              <a:pPr/>
              <a:t>‹#›</a:t>
            </a:fld>
            <a:endParaRPr lang="en-ZA"/>
          </a:p>
        </p:txBody>
      </p:sp>
    </p:spTree>
    <p:extLst>
      <p:ext uri="{BB962C8B-B14F-4D97-AF65-F5344CB8AC3E}">
        <p14:creationId xmlns:p14="http://schemas.microsoft.com/office/powerpoint/2010/main" val="8742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The messenger of Allah SAW had an excellent, complete and sound intellect. No man has ever had an intellect as complete and perfect as his. </a:t>
            </a:r>
          </a:p>
          <a:p>
            <a:pPr marL="228600" indent="-228600">
              <a:buAutoNum type="arabicPeriod"/>
            </a:pPr>
            <a:endParaRPr lang="en-ZA" dirty="0" smtClean="0"/>
          </a:p>
          <a:p>
            <a:pPr marL="228600" indent="-228600">
              <a:buAutoNum type="arabicPeriod"/>
            </a:pPr>
            <a:endParaRPr lang="en-ZA" dirty="0"/>
          </a:p>
          <a:p>
            <a:r>
              <a:rPr lang="en-ZA" dirty="0" smtClean="0"/>
              <a:t>7. Abdullah bin Abbas RA said The messenger of Allah (SAW) saw a man wearing a gold ring, so he reached for it, removed it and threw it. He then said “Would one of you seek a burning charcoal and place it on his hand?” The man was later told, after the Prophet SAW left: “Take your ring! Make good use of it {by selling it}.” The man said, “ No! by Allah  I will never take it after the Prophet SAW said threw it away. MUSLIM # 2090</a:t>
            </a:r>
          </a:p>
          <a:p>
            <a:endParaRPr lang="en-ZA" dirty="0"/>
          </a:p>
          <a:p>
            <a:endParaRPr lang="en-ZA" dirty="0" smtClean="0"/>
          </a:p>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fld id="{120DDE1A-D1DF-4A66-88C5-0468B10F6B47}" type="slidenum">
              <a:rPr lang="en-ZA" smtClean="0"/>
              <a:pPr/>
              <a:t>8</a:t>
            </a:fld>
            <a:endParaRPr lang="en-ZA"/>
          </a:p>
        </p:txBody>
      </p:sp>
    </p:spTree>
    <p:extLst>
      <p:ext uri="{BB962C8B-B14F-4D97-AF65-F5344CB8AC3E}">
        <p14:creationId xmlns:p14="http://schemas.microsoft.com/office/powerpoint/2010/main" val="158803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13. Abdullah bin Masood, with whom Allah be pleased said:</a:t>
            </a:r>
          </a:p>
          <a:p>
            <a:r>
              <a:rPr lang="en-ZA" dirty="0" smtClean="0"/>
              <a:t>“The messenger of Allah SAW went to sleep on a mat. When he got up and he had marks on his side due to the mat that he slept on. We said: “O messenger of Allah, shall we not make bedding for you?” He said: “ What do I have to do with this world? I am only like a wayfarer who rides a beast that stooped to take shade and rest under a tree, and then leaves behind and continues on the journey.”</a:t>
            </a:r>
            <a:endParaRPr lang="en-ZA" dirty="0"/>
          </a:p>
        </p:txBody>
      </p:sp>
      <p:sp>
        <p:nvSpPr>
          <p:cNvPr id="4" name="Slide Number Placeholder 3"/>
          <p:cNvSpPr>
            <a:spLocks noGrp="1"/>
          </p:cNvSpPr>
          <p:nvPr>
            <p:ph type="sldNum" sz="quarter" idx="10"/>
          </p:nvPr>
        </p:nvSpPr>
        <p:spPr/>
        <p:txBody>
          <a:bodyPr/>
          <a:lstStyle/>
          <a:p>
            <a:fld id="{120DDE1A-D1DF-4A66-88C5-0468B10F6B47}" type="slidenum">
              <a:rPr lang="en-ZA" smtClean="0"/>
              <a:pPr/>
              <a:t>9</a:t>
            </a:fld>
            <a:endParaRPr lang="en-ZA"/>
          </a:p>
        </p:txBody>
      </p:sp>
    </p:spTree>
    <p:extLst>
      <p:ext uri="{BB962C8B-B14F-4D97-AF65-F5344CB8AC3E}">
        <p14:creationId xmlns:p14="http://schemas.microsoft.com/office/powerpoint/2010/main" val="158803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19. </a:t>
            </a:r>
            <a:r>
              <a:rPr lang="en-ZA" dirty="0" err="1" smtClean="0"/>
              <a:t>Anas</a:t>
            </a:r>
            <a:r>
              <a:rPr lang="en-ZA" dirty="0" smtClean="0"/>
              <a:t> bin Malik RA </a:t>
            </a:r>
          </a:p>
          <a:p>
            <a:r>
              <a:rPr lang="en-ZA" dirty="0" smtClean="0"/>
              <a:t>“The messenger of Allah (SAW) was never asked for something when someone accepted Islam, except that he granted that person what he asked. A man came to the Prophet (SAW) and he  gave him a herd of sheep that was grazing between two mountains. The man returned to his people and said: “O my people accept Islam! Muhammad SAW gives out generously like one who does not fear poverty.” MUSLIM # 2312</a:t>
            </a:r>
          </a:p>
          <a:p>
            <a:endParaRPr lang="en-ZA" dirty="0"/>
          </a:p>
          <a:p>
            <a:r>
              <a:rPr lang="en-ZA" dirty="0" smtClean="0"/>
              <a:t>22. </a:t>
            </a:r>
            <a:r>
              <a:rPr lang="en-ZA" dirty="0" err="1" smtClean="0"/>
              <a:t>A”isha</a:t>
            </a:r>
            <a:r>
              <a:rPr lang="en-ZA" dirty="0" smtClean="0"/>
              <a:t> with who Allah is pleased said</a:t>
            </a:r>
          </a:p>
          <a:p>
            <a:r>
              <a:rPr lang="en-ZA" dirty="0" smtClean="0"/>
              <a:t>“The Prophet (SAW) was not given a choice between two matters, except that he chose the easier between the two, as long as it was not a sinful act. If that act was a sinful act, he would be the farthest from it. By Allah! He never avenged himself. He only became angry when people transgressed the limits and boundaries of Allah, in that case he avenged.</a:t>
            </a:r>
            <a:endParaRPr lang="en-ZA" dirty="0"/>
          </a:p>
        </p:txBody>
      </p:sp>
      <p:sp>
        <p:nvSpPr>
          <p:cNvPr id="4" name="Slide Number Placeholder 3"/>
          <p:cNvSpPr>
            <a:spLocks noGrp="1"/>
          </p:cNvSpPr>
          <p:nvPr>
            <p:ph type="sldNum" sz="quarter" idx="10"/>
          </p:nvPr>
        </p:nvSpPr>
        <p:spPr/>
        <p:txBody>
          <a:bodyPr/>
          <a:lstStyle/>
          <a:p>
            <a:fld id="{120DDE1A-D1DF-4A66-88C5-0468B10F6B47}" type="slidenum">
              <a:rPr lang="en-ZA" smtClean="0"/>
              <a:pPr/>
              <a:t>10</a:t>
            </a:fld>
            <a:endParaRPr lang="en-ZA"/>
          </a:p>
        </p:txBody>
      </p:sp>
    </p:spTree>
    <p:extLst>
      <p:ext uri="{BB962C8B-B14F-4D97-AF65-F5344CB8AC3E}">
        <p14:creationId xmlns:p14="http://schemas.microsoft.com/office/powerpoint/2010/main" val="158803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fld id="{120DDE1A-D1DF-4A66-88C5-0468B10F6B47}" type="slidenum">
              <a:rPr lang="en-ZA" smtClean="0"/>
              <a:pPr/>
              <a:t>11</a:t>
            </a:fld>
            <a:endParaRPr lang="en-ZA"/>
          </a:p>
        </p:txBody>
      </p:sp>
    </p:spTree>
    <p:extLst>
      <p:ext uri="{BB962C8B-B14F-4D97-AF65-F5344CB8AC3E}">
        <p14:creationId xmlns:p14="http://schemas.microsoft.com/office/powerpoint/2010/main" val="158803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fld id="{120DDE1A-D1DF-4A66-88C5-0468B10F6B47}" type="slidenum">
              <a:rPr lang="en-ZA" smtClean="0"/>
              <a:pPr/>
              <a:t>12</a:t>
            </a:fld>
            <a:endParaRPr lang="en-ZA"/>
          </a:p>
        </p:txBody>
      </p:sp>
    </p:spTree>
    <p:extLst>
      <p:ext uri="{BB962C8B-B14F-4D97-AF65-F5344CB8AC3E}">
        <p14:creationId xmlns:p14="http://schemas.microsoft.com/office/powerpoint/2010/main" val="158803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0DDE1A-D1DF-4A66-88C5-0468B10F6B47}" type="slidenum">
              <a:rPr lang="en-ZA" smtClean="0"/>
              <a:pPr/>
              <a:t>15</a:t>
            </a:fld>
            <a:endParaRPr lang="en-ZA"/>
          </a:p>
        </p:txBody>
      </p:sp>
    </p:spTree>
    <p:extLst>
      <p:ext uri="{BB962C8B-B14F-4D97-AF65-F5344CB8AC3E}">
        <p14:creationId xmlns:p14="http://schemas.microsoft.com/office/powerpoint/2010/main" val="26153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12/7/2016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12/7/2016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12/7/2016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12/7/2016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6962-F54E-4484-8334-E138FE49E918}" type="datetimeFigureOut">
              <a:rPr lang="en-US" smtClean="0"/>
              <a:pPr/>
              <a:t>12/7/2016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1B6962-F54E-4484-8334-E138FE49E918}" type="datetimeFigureOut">
              <a:rPr lang="en-US" smtClean="0"/>
              <a:pPr/>
              <a:t>12/7/2016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1B6962-F54E-4484-8334-E138FE49E918}" type="datetimeFigureOut">
              <a:rPr lang="en-US" smtClean="0"/>
              <a:pPr/>
              <a:t>12/7/2016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1B6962-F54E-4484-8334-E138FE49E918}" type="datetimeFigureOut">
              <a:rPr lang="en-US" smtClean="0"/>
              <a:pPr/>
              <a:t>12/7/2016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B6962-F54E-4484-8334-E138FE49E918}" type="datetimeFigureOut">
              <a:rPr lang="en-US" smtClean="0"/>
              <a:pPr/>
              <a:t>12/7/2016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B6962-F54E-4484-8334-E138FE49E918}" type="datetimeFigureOut">
              <a:rPr lang="en-US" smtClean="0"/>
              <a:pPr/>
              <a:t>12/7/2016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B6962-F54E-4484-8334-E138FE49E918}" type="datetimeFigureOut">
              <a:rPr lang="en-US" smtClean="0"/>
              <a:pPr/>
              <a:t>12/7/2016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transition spd="slow" advTm="110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B6962-F54E-4484-8334-E138FE49E918}" type="datetimeFigureOut">
              <a:rPr lang="en-US" smtClean="0"/>
              <a:pPr/>
              <a:t>12/7/2016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06C3-6088-42B4-980D-B9134EEED15D}"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10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jpe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7.jpeg"/><Relationship Id="rId4" Type="http://schemas.openxmlformats.org/officeDocument/2006/relationships/image" Target="../media/image3.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8.gif"/><Relationship Id="rId4" Type="http://schemas.openxmlformats.org/officeDocument/2006/relationships/image" Target="../media/image4.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9.png"/><Relationship Id="rId4" Type="http://schemas.openxmlformats.org/officeDocument/2006/relationships/image" Target="../media/image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a:spLocks noGrp="1"/>
          </p:cNvSpPr>
          <p:nvPr>
            <p:ph type="ctrTitle"/>
          </p:nvPr>
        </p:nvSpPr>
        <p:spPr>
          <a:xfrm>
            <a:off x="1071562" y="548680"/>
            <a:ext cx="7000875" cy="2088232"/>
          </a:xfrm>
        </p:spPr>
        <p:txBody>
          <a:bodyPr>
            <a:noAutofit/>
          </a:bodyPr>
          <a:lstStyle/>
          <a:p>
            <a:pPr algn="ctr"/>
            <a:r>
              <a:rPr lang="en-ZA" sz="4000" b="1" dirty="0" smtClean="0">
                <a:latin typeface="Arial" panose="020B0604020202020204" pitchFamily="34" charset="0"/>
                <a:cs typeface="Arial" panose="020B0604020202020204" pitchFamily="34" charset="0"/>
              </a:rPr>
              <a:t>Qualities of a good teacher</a:t>
            </a:r>
            <a:endParaRPr lang="en-ZA" sz="4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2780928"/>
            <a:ext cx="3829118" cy="2868142"/>
          </a:xfrm>
          <a:prstGeom prst="rect">
            <a:avLst/>
          </a:prstGeom>
        </p:spPr>
      </p:pic>
    </p:spTree>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3"/>
          <p:cNvSpPr txBox="1">
            <a:spLocks noChangeArrowheads="1"/>
          </p:cNvSpPr>
          <p:nvPr/>
        </p:nvSpPr>
        <p:spPr>
          <a:xfrm>
            <a:off x="156777" y="1168508"/>
            <a:ext cx="8712968" cy="1232776"/>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18. Fearing Allah, being Mindful to not trespass</a:t>
            </a:r>
          </a:p>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His Limits and Devotion</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3"/>
          <p:cNvSpPr txBox="1">
            <a:spLocks noChangeArrowheads="1"/>
          </p:cNvSpPr>
          <p:nvPr/>
        </p:nvSpPr>
        <p:spPr>
          <a:xfrm>
            <a:off x="191349" y="2420888"/>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19. Expending Generously</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3"/>
          <p:cNvSpPr txBox="1">
            <a:spLocks noChangeArrowheads="1"/>
          </p:cNvSpPr>
          <p:nvPr/>
        </p:nvSpPr>
        <p:spPr>
          <a:xfrm>
            <a:off x="234250" y="3212976"/>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 Cooperation</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3"/>
          <p:cNvSpPr txBox="1">
            <a:spLocks noChangeArrowheads="1"/>
          </p:cNvSpPr>
          <p:nvPr/>
        </p:nvSpPr>
        <p:spPr>
          <a:xfrm>
            <a:off x="149883" y="4077072"/>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21. Truthfulness</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3"/>
          <p:cNvSpPr txBox="1">
            <a:spLocks noChangeArrowheads="1"/>
          </p:cNvSpPr>
          <p:nvPr/>
        </p:nvSpPr>
        <p:spPr>
          <a:xfrm>
            <a:off x="149883" y="4941168"/>
            <a:ext cx="8712968" cy="936104"/>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22. Aggrandizing the limits and boundaries of</a:t>
            </a:r>
          </a:p>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Allah </a:t>
            </a:r>
          </a:p>
        </p:txBody>
      </p:sp>
      <p:sp>
        <p:nvSpPr>
          <p:cNvPr id="19" name="Rectangle 3"/>
          <p:cNvSpPr txBox="1">
            <a:spLocks noChangeArrowheads="1"/>
          </p:cNvSpPr>
          <p:nvPr/>
        </p:nvSpPr>
        <p:spPr>
          <a:xfrm>
            <a:off x="179503" y="292332"/>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17. Simplification and Ease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760" y="2923036"/>
            <a:ext cx="1523731" cy="137135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3888" y="3861048"/>
            <a:ext cx="1302406" cy="86669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6627" y="235805"/>
            <a:ext cx="2527199" cy="99105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8104" y="1856762"/>
            <a:ext cx="1825005" cy="897544"/>
          </a:xfrm>
          <a:prstGeom prst="rect">
            <a:avLst/>
          </a:prstGeom>
        </p:spPr>
      </p:pic>
    </p:spTree>
    <p:extLst>
      <p:ext uri="{BB962C8B-B14F-4D97-AF65-F5344CB8AC3E}">
        <p14:creationId xmlns:p14="http://schemas.microsoft.com/office/powerpoint/2010/main" val="931865822"/>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80">
                                          <p:stCondLst>
                                            <p:cond delay="0"/>
                                          </p:stCondLst>
                                        </p:cTn>
                                        <p:tgtEl>
                                          <p:spTgt spid="2"/>
                                        </p:tgtEl>
                                      </p:cBhvr>
                                    </p:animEffect>
                                    <p:anim calcmode="lin" valueType="num">
                                      <p:cBhvr>
                                        <p:cTn id="5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tgtEl>
                                      </p:cBhvr>
                                      <p:to x="100000" y="60000"/>
                                    </p:animScale>
                                    <p:animScale>
                                      <p:cBhvr>
                                        <p:cTn id="58" dur="166" decel="50000">
                                          <p:stCondLst>
                                            <p:cond delay="676"/>
                                          </p:stCondLst>
                                        </p:cTn>
                                        <p:tgtEl>
                                          <p:spTgt spid="2"/>
                                        </p:tgtEl>
                                      </p:cBhvr>
                                      <p:to x="100000" y="100000"/>
                                    </p:animScale>
                                    <p:animScale>
                                      <p:cBhvr>
                                        <p:cTn id="59" dur="26">
                                          <p:stCondLst>
                                            <p:cond delay="1312"/>
                                          </p:stCondLst>
                                        </p:cTn>
                                        <p:tgtEl>
                                          <p:spTgt spid="2"/>
                                        </p:tgtEl>
                                      </p:cBhvr>
                                      <p:to x="100000" y="80000"/>
                                    </p:animScale>
                                    <p:animScale>
                                      <p:cBhvr>
                                        <p:cTn id="60" dur="166" decel="50000">
                                          <p:stCondLst>
                                            <p:cond delay="1338"/>
                                          </p:stCondLst>
                                        </p:cTn>
                                        <p:tgtEl>
                                          <p:spTgt spid="2"/>
                                        </p:tgtEl>
                                      </p:cBhvr>
                                      <p:to x="100000" y="100000"/>
                                    </p:animScale>
                                    <p:animScale>
                                      <p:cBhvr>
                                        <p:cTn id="61" dur="26">
                                          <p:stCondLst>
                                            <p:cond delay="1642"/>
                                          </p:stCondLst>
                                        </p:cTn>
                                        <p:tgtEl>
                                          <p:spTgt spid="2"/>
                                        </p:tgtEl>
                                      </p:cBhvr>
                                      <p:to x="100000" y="90000"/>
                                    </p:animScale>
                                    <p:animScale>
                                      <p:cBhvr>
                                        <p:cTn id="62" dur="166" decel="50000">
                                          <p:stCondLst>
                                            <p:cond delay="1668"/>
                                          </p:stCondLst>
                                        </p:cTn>
                                        <p:tgtEl>
                                          <p:spTgt spid="2"/>
                                        </p:tgtEl>
                                      </p:cBhvr>
                                      <p:to x="100000" y="100000"/>
                                    </p:animScale>
                                    <p:animScale>
                                      <p:cBhvr>
                                        <p:cTn id="63" dur="26">
                                          <p:stCondLst>
                                            <p:cond delay="1808"/>
                                          </p:stCondLst>
                                        </p:cTn>
                                        <p:tgtEl>
                                          <p:spTgt spid="2"/>
                                        </p:tgtEl>
                                      </p:cBhvr>
                                      <p:to x="100000" y="95000"/>
                                    </p:animScale>
                                    <p:animScale>
                                      <p:cBhvr>
                                        <p:cTn id="64" dur="166" decel="50000">
                                          <p:stCondLst>
                                            <p:cond delay="1834"/>
                                          </p:stCondLst>
                                        </p:cTn>
                                        <p:tgtEl>
                                          <p:spTgt spid="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3"/>
          <p:cNvSpPr txBox="1">
            <a:spLocks noChangeArrowheads="1"/>
          </p:cNvSpPr>
          <p:nvPr/>
        </p:nvSpPr>
        <p:spPr>
          <a:xfrm>
            <a:off x="235193" y="2060848"/>
            <a:ext cx="8712968" cy="616388"/>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25. Bravery and Courage</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3"/>
          <p:cNvSpPr txBox="1">
            <a:spLocks noChangeArrowheads="1"/>
          </p:cNvSpPr>
          <p:nvPr/>
        </p:nvSpPr>
        <p:spPr>
          <a:xfrm>
            <a:off x="191310" y="2852936"/>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26. Generosity and Hospitality</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3"/>
          <p:cNvSpPr txBox="1">
            <a:spLocks noChangeArrowheads="1"/>
          </p:cNvSpPr>
          <p:nvPr/>
        </p:nvSpPr>
        <p:spPr>
          <a:xfrm>
            <a:off x="218939" y="3691379"/>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27. Bashfulness and Modesty</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3"/>
          <p:cNvSpPr txBox="1">
            <a:spLocks noChangeArrowheads="1"/>
          </p:cNvSpPr>
          <p:nvPr/>
        </p:nvSpPr>
        <p:spPr>
          <a:xfrm>
            <a:off x="215516" y="4508384"/>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28. Humbleness</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3"/>
          <p:cNvSpPr txBox="1">
            <a:spLocks noChangeArrowheads="1"/>
          </p:cNvSpPr>
          <p:nvPr/>
        </p:nvSpPr>
        <p:spPr>
          <a:xfrm>
            <a:off x="178492" y="5301208"/>
            <a:ext cx="8712968" cy="720080"/>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29. Mercy and Compassion</a:t>
            </a:r>
          </a:p>
        </p:txBody>
      </p:sp>
      <p:sp>
        <p:nvSpPr>
          <p:cNvPr id="20" name="Rectangle 3"/>
          <p:cNvSpPr txBox="1">
            <a:spLocks noChangeArrowheads="1"/>
          </p:cNvSpPr>
          <p:nvPr/>
        </p:nvSpPr>
        <p:spPr>
          <a:xfrm>
            <a:off x="262802" y="1212776"/>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24. Honesty and Loyalty</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ectangle 3"/>
          <p:cNvSpPr txBox="1">
            <a:spLocks noChangeArrowheads="1"/>
          </p:cNvSpPr>
          <p:nvPr/>
        </p:nvSpPr>
        <p:spPr>
          <a:xfrm>
            <a:off x="235193" y="404664"/>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23. Pleasant Facial Expression</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5609" y="734161"/>
            <a:ext cx="2285070" cy="103032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2398" y="4339451"/>
            <a:ext cx="1602482" cy="106251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470" y="2996952"/>
            <a:ext cx="1825005" cy="897543"/>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24328" b="27320"/>
          <a:stretch/>
        </p:blipFill>
        <p:spPr>
          <a:xfrm>
            <a:off x="5483751" y="1967100"/>
            <a:ext cx="2029434" cy="803884"/>
          </a:xfrm>
          <a:prstGeom prst="rect">
            <a:avLst/>
          </a:prstGeom>
        </p:spPr>
      </p:pic>
    </p:spTree>
    <p:extLst>
      <p:ext uri="{BB962C8B-B14F-4D97-AF65-F5344CB8AC3E}">
        <p14:creationId xmlns:p14="http://schemas.microsoft.com/office/powerpoint/2010/main" val="229668560"/>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3"/>
          <p:cNvSpPr txBox="1">
            <a:spLocks noChangeArrowheads="1"/>
          </p:cNvSpPr>
          <p:nvPr/>
        </p:nvSpPr>
        <p:spPr>
          <a:xfrm>
            <a:off x="215516" y="2454432"/>
            <a:ext cx="8712968" cy="616388"/>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32. Justice and Fairness</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3"/>
          <p:cNvSpPr txBox="1">
            <a:spLocks noChangeArrowheads="1"/>
          </p:cNvSpPr>
          <p:nvPr/>
        </p:nvSpPr>
        <p:spPr>
          <a:xfrm>
            <a:off x="202624" y="3356992"/>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33. Fearing Allah and Being Mindful of Him</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3"/>
          <p:cNvSpPr txBox="1">
            <a:spLocks noChangeArrowheads="1"/>
          </p:cNvSpPr>
          <p:nvPr/>
        </p:nvSpPr>
        <p:spPr>
          <a:xfrm>
            <a:off x="202624" y="4257342"/>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34. Satisfaction and Richness of the Heart</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3"/>
          <p:cNvSpPr txBox="1">
            <a:spLocks noChangeArrowheads="1"/>
          </p:cNvSpPr>
          <p:nvPr/>
        </p:nvSpPr>
        <p:spPr>
          <a:xfrm>
            <a:off x="156796" y="5157192"/>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35. Hoping for Goodness Even for his Enemies</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Rectangle 3"/>
          <p:cNvSpPr txBox="1">
            <a:spLocks noChangeArrowheads="1"/>
          </p:cNvSpPr>
          <p:nvPr/>
        </p:nvSpPr>
        <p:spPr>
          <a:xfrm>
            <a:off x="266318" y="1469242"/>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31. Patience</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Rectangle 3"/>
          <p:cNvSpPr txBox="1">
            <a:spLocks noChangeArrowheads="1"/>
          </p:cNvSpPr>
          <p:nvPr/>
        </p:nvSpPr>
        <p:spPr>
          <a:xfrm>
            <a:off x="317630" y="620688"/>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30. Perseverance and Forgiveness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114734"/>
            <a:ext cx="936104" cy="1079912"/>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0173" t="11790" r="20929"/>
          <a:stretch/>
        </p:blipFill>
        <p:spPr>
          <a:xfrm>
            <a:off x="7993582" y="4377941"/>
            <a:ext cx="754882" cy="75052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8562" y="2571620"/>
            <a:ext cx="785372" cy="785372"/>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3888" y="1268760"/>
            <a:ext cx="1368152" cy="105361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6256" y="348288"/>
            <a:ext cx="1267612" cy="845734"/>
          </a:xfrm>
          <a:prstGeom prst="rect">
            <a:avLst/>
          </a:prstGeom>
        </p:spPr>
      </p:pic>
    </p:spTree>
    <p:extLst>
      <p:ext uri="{BB962C8B-B14F-4D97-AF65-F5344CB8AC3E}">
        <p14:creationId xmlns:p14="http://schemas.microsoft.com/office/powerpoint/2010/main" val="390201430"/>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anim calcmode="lin" valueType="num">
                                      <p:cBhvr>
                                        <p:cTn id="39" dur="2000" fill="hold"/>
                                        <p:tgtEl>
                                          <p:spTgt spid="3"/>
                                        </p:tgtEl>
                                        <p:attrNameLst>
                                          <p:attrName>ppt_w</p:attrName>
                                        </p:attrNameLst>
                                      </p:cBhvr>
                                      <p:tavLst>
                                        <p:tav tm="0" fmla="#ppt_w*sin(2.5*pi*$)">
                                          <p:val>
                                            <p:fltVal val="0"/>
                                          </p:val>
                                        </p:tav>
                                        <p:tav tm="100000">
                                          <p:val>
                                            <p:fltVal val="1"/>
                                          </p:val>
                                        </p:tav>
                                      </p:tavLst>
                                    </p:anim>
                                    <p:anim calcmode="lin" valueType="num">
                                      <p:cBhvr>
                                        <p:cTn id="4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txBox="1">
            <a:spLocks/>
          </p:cNvSpPr>
          <p:nvPr/>
        </p:nvSpPr>
        <p:spPr>
          <a:xfrm>
            <a:off x="214941" y="152360"/>
            <a:ext cx="8714118"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u="sng" dirty="0" smtClean="0">
                <a:solidFill>
                  <a:schemeClr val="bg2">
                    <a:lumMod val="10000"/>
                  </a:schemeClr>
                </a:solidFill>
                <a:latin typeface="Arial" panose="020B0604020202020204" pitchFamily="34" charset="0"/>
                <a:cs typeface="Arial" panose="020B0604020202020204" pitchFamily="34" charset="0"/>
              </a:rPr>
              <a:t>Points to consider for an effective lesson</a:t>
            </a:r>
            <a:endParaRPr lang="en-ZA" sz="3200" u="sng"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061100125"/>
              </p:ext>
            </p:extLst>
          </p:nvPr>
        </p:nvGraphicFramePr>
        <p:xfrm>
          <a:off x="611560" y="1340768"/>
          <a:ext cx="7532308"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7824" y="4149080"/>
            <a:ext cx="2189228" cy="1641921"/>
          </a:xfrm>
          <a:prstGeom prst="rect">
            <a:avLst/>
          </a:prstGeom>
        </p:spPr>
      </p:pic>
    </p:spTree>
    <p:extLst>
      <p:ext uri="{BB962C8B-B14F-4D97-AF65-F5344CB8AC3E}">
        <p14:creationId xmlns:p14="http://schemas.microsoft.com/office/powerpoint/2010/main" val="2400346982"/>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graphicEl>
                                              <a:dgm id="{F5F864A2-39F9-49D9-8E07-468736164B79}"/>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graphicEl>
                                              <a:dgm id="{9AE69F51-A359-4830-A5C8-E6ACE143F43A}"/>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graphicEl>
                                              <a:dgm id="{64231A17-8021-4ABC-9CBD-F9B527A11DD0}"/>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graphicEl>
                                              <a:dgm id="{35DDA55E-0536-4593-9F8A-CF13C8F37D6B}"/>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graphicEl>
                                              <a:dgm id="{D33A15A3-9127-4D53-B56A-94640BF34F30}"/>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graphicEl>
                                              <a:dgm id="{BBB0358E-3D3B-4C59-AA15-3195D47B0FAA}"/>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txBox="1">
            <a:spLocks/>
          </p:cNvSpPr>
          <p:nvPr/>
        </p:nvSpPr>
        <p:spPr>
          <a:xfrm>
            <a:off x="214941" y="159529"/>
            <a:ext cx="8714118" cy="9652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u="sng" dirty="0" smtClean="0">
                <a:solidFill>
                  <a:schemeClr val="bg2">
                    <a:lumMod val="10000"/>
                  </a:schemeClr>
                </a:solidFill>
                <a:latin typeface="Arial" panose="020B0604020202020204" pitchFamily="34" charset="0"/>
                <a:cs typeface="Arial" panose="020B0604020202020204" pitchFamily="34" charset="0"/>
              </a:rPr>
              <a:t>Points to consider for an effective lesson</a:t>
            </a:r>
            <a:endParaRPr lang="en-ZA" sz="3200" u="sng"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79262832"/>
              </p:ext>
            </p:extLst>
          </p:nvPr>
        </p:nvGraphicFramePr>
        <p:xfrm>
          <a:off x="323528" y="1242367"/>
          <a:ext cx="7388292" cy="48034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692" y="3267869"/>
            <a:ext cx="2592288" cy="2592288"/>
          </a:xfrm>
          <a:prstGeom prst="rect">
            <a:avLst/>
          </a:prstGeom>
        </p:spPr>
      </p:pic>
    </p:spTree>
    <p:extLst>
      <p:ext uri="{BB962C8B-B14F-4D97-AF65-F5344CB8AC3E}">
        <p14:creationId xmlns:p14="http://schemas.microsoft.com/office/powerpoint/2010/main" val="3939132325"/>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graphicEl>
                                              <a:dgm id="{F5F864A2-39F9-49D9-8E07-468736164B79}"/>
                                            </p:graphicEl>
                                          </p:spTgt>
                                        </p:tgtEl>
                                        <p:attrNameLst>
                                          <p:attrName>style.visibility</p:attrName>
                                        </p:attrNameLst>
                                      </p:cBhvr>
                                      <p:to>
                                        <p:strVal val="visible"/>
                                      </p:to>
                                    </p:set>
                                    <p:animEffect transition="in" filter="wipe(down)">
                                      <p:cBhvr>
                                        <p:cTn id="14" dur="500"/>
                                        <p:tgtEl>
                                          <p:spTgt spid="2">
                                            <p:graphicEl>
                                              <a:dgm id="{F5F864A2-39F9-49D9-8E07-468736164B7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graphicEl>
                                              <a:dgm id="{9AE69F51-A359-4830-A5C8-E6ACE143F43A}"/>
                                            </p:graphicEl>
                                          </p:spTgt>
                                        </p:tgtEl>
                                        <p:attrNameLst>
                                          <p:attrName>style.visibility</p:attrName>
                                        </p:attrNameLst>
                                      </p:cBhvr>
                                      <p:to>
                                        <p:strVal val="visible"/>
                                      </p:to>
                                    </p:set>
                                    <p:animEffect transition="in" filter="wipe(down)">
                                      <p:cBhvr>
                                        <p:cTn id="19" dur="500"/>
                                        <p:tgtEl>
                                          <p:spTgt spid="2">
                                            <p:graphicEl>
                                              <a:dgm id="{9AE69F51-A359-4830-A5C8-E6ACE143F43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graphicEl>
                                              <a:dgm id="{64231A17-8021-4ABC-9CBD-F9B527A11DD0}"/>
                                            </p:graphicEl>
                                          </p:spTgt>
                                        </p:tgtEl>
                                        <p:attrNameLst>
                                          <p:attrName>style.visibility</p:attrName>
                                        </p:attrNameLst>
                                      </p:cBhvr>
                                      <p:to>
                                        <p:strVal val="visible"/>
                                      </p:to>
                                    </p:set>
                                    <p:animEffect transition="in" filter="wipe(down)">
                                      <p:cBhvr>
                                        <p:cTn id="24" dur="500"/>
                                        <p:tgtEl>
                                          <p:spTgt spid="2">
                                            <p:graphicEl>
                                              <a:dgm id="{64231A17-8021-4ABC-9CBD-F9B527A11DD0}"/>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graphicEl>
                                              <a:dgm id="{35DDA55E-0536-4593-9F8A-CF13C8F37D6B}"/>
                                            </p:graphicEl>
                                          </p:spTgt>
                                        </p:tgtEl>
                                        <p:attrNameLst>
                                          <p:attrName>style.visibility</p:attrName>
                                        </p:attrNameLst>
                                      </p:cBhvr>
                                      <p:to>
                                        <p:strVal val="visible"/>
                                      </p:to>
                                    </p:set>
                                    <p:animEffect transition="in" filter="wipe(down)">
                                      <p:cBhvr>
                                        <p:cTn id="29" dur="500"/>
                                        <p:tgtEl>
                                          <p:spTgt spid="2">
                                            <p:graphicEl>
                                              <a:dgm id="{35DDA55E-0536-4593-9F8A-CF13C8F37D6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graphicEl>
                                              <a:dgm id="{D33A15A3-9127-4D53-B56A-94640BF34F30}"/>
                                            </p:graphicEl>
                                          </p:spTgt>
                                        </p:tgtEl>
                                        <p:attrNameLst>
                                          <p:attrName>style.visibility</p:attrName>
                                        </p:attrNameLst>
                                      </p:cBhvr>
                                      <p:to>
                                        <p:strVal val="visible"/>
                                      </p:to>
                                    </p:set>
                                    <p:animEffect transition="in" filter="wipe(down)">
                                      <p:cBhvr>
                                        <p:cTn id="34" dur="500"/>
                                        <p:tgtEl>
                                          <p:spTgt spid="2">
                                            <p:graphicEl>
                                              <a:dgm id="{D33A15A3-9127-4D53-B56A-94640BF34F3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graphicEl>
                                              <a:dgm id="{BBB0358E-3D3B-4C59-AA15-3195D47B0FAA}"/>
                                            </p:graphicEl>
                                          </p:spTgt>
                                        </p:tgtEl>
                                        <p:attrNameLst>
                                          <p:attrName>style.visibility</p:attrName>
                                        </p:attrNameLst>
                                      </p:cBhvr>
                                      <p:to>
                                        <p:strVal val="visible"/>
                                      </p:to>
                                    </p:set>
                                    <p:animEffect transition="in" filter="wipe(down)">
                                      <p:cBhvr>
                                        <p:cTn id="39" dur="500"/>
                                        <p:tgtEl>
                                          <p:spTgt spid="2">
                                            <p:graphicEl>
                                              <a:dgm id="{BBB0358E-3D3B-4C59-AA15-3195D47B0FA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txBox="1">
            <a:spLocks/>
          </p:cNvSpPr>
          <p:nvPr/>
        </p:nvSpPr>
        <p:spPr>
          <a:xfrm>
            <a:off x="214941" y="159529"/>
            <a:ext cx="8714118" cy="8932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u="sng" dirty="0" smtClean="0">
                <a:solidFill>
                  <a:schemeClr val="bg2">
                    <a:lumMod val="10000"/>
                  </a:schemeClr>
                </a:solidFill>
                <a:latin typeface="Arial" panose="020B0604020202020204" pitchFamily="34" charset="0"/>
                <a:cs typeface="Arial" panose="020B0604020202020204" pitchFamily="34" charset="0"/>
              </a:rPr>
              <a:t>Points to consider for an effective lesson</a:t>
            </a:r>
            <a:endParaRPr lang="en-ZA" sz="3200" u="sng" dirty="0">
              <a:solidFill>
                <a:schemeClr val="bg2">
                  <a:lumMod val="10000"/>
                </a:schemeClr>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103823269"/>
              </p:ext>
            </p:extLst>
          </p:nvPr>
        </p:nvGraphicFramePr>
        <p:xfrm>
          <a:off x="727044" y="1268760"/>
          <a:ext cx="7416824" cy="48034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0500880"/>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graphicEl>
                                              <a:dgm id="{F5F864A2-39F9-49D9-8E07-468736164B79}"/>
                                            </p:graphicEl>
                                          </p:spTgt>
                                        </p:tgtEl>
                                        <p:attrNameLst>
                                          <p:attrName>style.visibility</p:attrName>
                                        </p:attrNameLst>
                                      </p:cBhvr>
                                      <p:to>
                                        <p:strVal val="visible"/>
                                      </p:to>
                                    </p:set>
                                    <p:animEffect transition="in" filter="fade">
                                      <p:cBhvr>
                                        <p:cTn id="14" dur="2000"/>
                                        <p:tgtEl>
                                          <p:spTgt spid="2">
                                            <p:graphicEl>
                                              <a:dgm id="{F5F864A2-39F9-49D9-8E07-468736164B79}"/>
                                            </p:graphicEl>
                                          </p:spTgt>
                                        </p:tgtEl>
                                      </p:cBhvr>
                                    </p:animEffect>
                                    <p:anim calcmode="lin" valueType="num">
                                      <p:cBhvr>
                                        <p:cTn id="15" dur="2000" fill="hold"/>
                                        <p:tgtEl>
                                          <p:spTgt spid="2">
                                            <p:graphicEl>
                                              <a:dgm id="{F5F864A2-39F9-49D9-8E07-468736164B79}"/>
                                            </p:graphicEl>
                                          </p:spTgt>
                                        </p:tgtEl>
                                        <p:attrNameLst>
                                          <p:attrName>ppt_w</p:attrName>
                                        </p:attrNameLst>
                                      </p:cBhvr>
                                      <p:tavLst>
                                        <p:tav tm="0" fmla="#ppt_w*sin(2.5*pi*$)">
                                          <p:val>
                                            <p:fltVal val="0"/>
                                          </p:val>
                                        </p:tav>
                                        <p:tav tm="100000">
                                          <p:val>
                                            <p:fltVal val="1"/>
                                          </p:val>
                                        </p:tav>
                                      </p:tavLst>
                                    </p:anim>
                                    <p:anim calcmode="lin" valueType="num">
                                      <p:cBhvr>
                                        <p:cTn id="16" dur="2000" fill="hold"/>
                                        <p:tgtEl>
                                          <p:spTgt spid="2">
                                            <p:graphicEl>
                                              <a:dgm id="{F5F864A2-39F9-49D9-8E07-468736164B79}"/>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graphicEl>
                                              <a:dgm id="{9AE69F51-A359-4830-A5C8-E6ACE143F43A}"/>
                                            </p:graphicEl>
                                          </p:spTgt>
                                        </p:tgtEl>
                                        <p:attrNameLst>
                                          <p:attrName>style.visibility</p:attrName>
                                        </p:attrNameLst>
                                      </p:cBhvr>
                                      <p:to>
                                        <p:strVal val="visible"/>
                                      </p:to>
                                    </p:set>
                                    <p:animEffect transition="in" filter="fade">
                                      <p:cBhvr>
                                        <p:cTn id="21" dur="2000"/>
                                        <p:tgtEl>
                                          <p:spTgt spid="2">
                                            <p:graphicEl>
                                              <a:dgm id="{9AE69F51-A359-4830-A5C8-E6ACE143F43A}"/>
                                            </p:graphicEl>
                                          </p:spTgt>
                                        </p:tgtEl>
                                      </p:cBhvr>
                                    </p:animEffect>
                                    <p:anim calcmode="lin" valueType="num">
                                      <p:cBhvr>
                                        <p:cTn id="22" dur="2000" fill="hold"/>
                                        <p:tgtEl>
                                          <p:spTgt spid="2">
                                            <p:graphicEl>
                                              <a:dgm id="{9AE69F51-A359-4830-A5C8-E6ACE143F43A}"/>
                                            </p:graphicEl>
                                          </p:spTgt>
                                        </p:tgtEl>
                                        <p:attrNameLst>
                                          <p:attrName>ppt_w</p:attrName>
                                        </p:attrNameLst>
                                      </p:cBhvr>
                                      <p:tavLst>
                                        <p:tav tm="0" fmla="#ppt_w*sin(2.5*pi*$)">
                                          <p:val>
                                            <p:fltVal val="0"/>
                                          </p:val>
                                        </p:tav>
                                        <p:tav tm="100000">
                                          <p:val>
                                            <p:fltVal val="1"/>
                                          </p:val>
                                        </p:tav>
                                      </p:tavLst>
                                    </p:anim>
                                    <p:anim calcmode="lin" valueType="num">
                                      <p:cBhvr>
                                        <p:cTn id="23" dur="2000" fill="hold"/>
                                        <p:tgtEl>
                                          <p:spTgt spid="2">
                                            <p:graphicEl>
                                              <a:dgm id="{9AE69F51-A359-4830-A5C8-E6ACE143F43A}"/>
                                            </p:graphic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graphicEl>
                                              <a:dgm id="{64231A17-8021-4ABC-9CBD-F9B527A11DD0}"/>
                                            </p:graphicEl>
                                          </p:spTgt>
                                        </p:tgtEl>
                                        <p:attrNameLst>
                                          <p:attrName>style.visibility</p:attrName>
                                        </p:attrNameLst>
                                      </p:cBhvr>
                                      <p:to>
                                        <p:strVal val="visible"/>
                                      </p:to>
                                    </p:set>
                                    <p:animEffect transition="in" filter="fade">
                                      <p:cBhvr>
                                        <p:cTn id="28" dur="2000"/>
                                        <p:tgtEl>
                                          <p:spTgt spid="2">
                                            <p:graphicEl>
                                              <a:dgm id="{64231A17-8021-4ABC-9CBD-F9B527A11DD0}"/>
                                            </p:graphicEl>
                                          </p:spTgt>
                                        </p:tgtEl>
                                      </p:cBhvr>
                                    </p:animEffect>
                                    <p:anim calcmode="lin" valueType="num">
                                      <p:cBhvr>
                                        <p:cTn id="29" dur="2000" fill="hold"/>
                                        <p:tgtEl>
                                          <p:spTgt spid="2">
                                            <p:graphicEl>
                                              <a:dgm id="{64231A17-8021-4ABC-9CBD-F9B527A11DD0}"/>
                                            </p:graphicEl>
                                          </p:spTgt>
                                        </p:tgtEl>
                                        <p:attrNameLst>
                                          <p:attrName>ppt_w</p:attrName>
                                        </p:attrNameLst>
                                      </p:cBhvr>
                                      <p:tavLst>
                                        <p:tav tm="0" fmla="#ppt_w*sin(2.5*pi*$)">
                                          <p:val>
                                            <p:fltVal val="0"/>
                                          </p:val>
                                        </p:tav>
                                        <p:tav tm="100000">
                                          <p:val>
                                            <p:fltVal val="1"/>
                                          </p:val>
                                        </p:tav>
                                      </p:tavLst>
                                    </p:anim>
                                    <p:anim calcmode="lin" valueType="num">
                                      <p:cBhvr>
                                        <p:cTn id="30" dur="2000" fill="hold"/>
                                        <p:tgtEl>
                                          <p:spTgt spid="2">
                                            <p:graphicEl>
                                              <a:dgm id="{64231A17-8021-4ABC-9CBD-F9B527A11DD0}"/>
                                            </p:graphic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
                                            <p:graphicEl>
                                              <a:dgm id="{35DDA55E-0536-4593-9F8A-CF13C8F37D6B}"/>
                                            </p:graphicEl>
                                          </p:spTgt>
                                        </p:tgtEl>
                                        <p:attrNameLst>
                                          <p:attrName>style.visibility</p:attrName>
                                        </p:attrNameLst>
                                      </p:cBhvr>
                                      <p:to>
                                        <p:strVal val="visible"/>
                                      </p:to>
                                    </p:set>
                                    <p:animEffect transition="in" filter="fade">
                                      <p:cBhvr>
                                        <p:cTn id="35" dur="2000"/>
                                        <p:tgtEl>
                                          <p:spTgt spid="2">
                                            <p:graphicEl>
                                              <a:dgm id="{35DDA55E-0536-4593-9F8A-CF13C8F37D6B}"/>
                                            </p:graphicEl>
                                          </p:spTgt>
                                        </p:tgtEl>
                                      </p:cBhvr>
                                    </p:animEffect>
                                    <p:anim calcmode="lin" valueType="num">
                                      <p:cBhvr>
                                        <p:cTn id="36" dur="2000" fill="hold"/>
                                        <p:tgtEl>
                                          <p:spTgt spid="2">
                                            <p:graphicEl>
                                              <a:dgm id="{35DDA55E-0536-4593-9F8A-CF13C8F37D6B}"/>
                                            </p:graphicEl>
                                          </p:spTgt>
                                        </p:tgtEl>
                                        <p:attrNameLst>
                                          <p:attrName>ppt_w</p:attrName>
                                        </p:attrNameLst>
                                      </p:cBhvr>
                                      <p:tavLst>
                                        <p:tav tm="0" fmla="#ppt_w*sin(2.5*pi*$)">
                                          <p:val>
                                            <p:fltVal val="0"/>
                                          </p:val>
                                        </p:tav>
                                        <p:tav tm="100000">
                                          <p:val>
                                            <p:fltVal val="1"/>
                                          </p:val>
                                        </p:tav>
                                      </p:tavLst>
                                    </p:anim>
                                    <p:anim calcmode="lin" valueType="num">
                                      <p:cBhvr>
                                        <p:cTn id="37" dur="2000" fill="hold"/>
                                        <p:tgtEl>
                                          <p:spTgt spid="2">
                                            <p:graphicEl>
                                              <a:dgm id="{35DDA55E-0536-4593-9F8A-CF13C8F37D6B}"/>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a:spLocks noGrp="1"/>
          </p:cNvSpPr>
          <p:nvPr>
            <p:ph type="ctrTitle"/>
          </p:nvPr>
        </p:nvSpPr>
        <p:spPr>
          <a:xfrm>
            <a:off x="1071562" y="548680"/>
            <a:ext cx="7000875" cy="2088232"/>
          </a:xfrm>
        </p:spPr>
        <p:txBody>
          <a:bodyPr>
            <a:noAutofit/>
          </a:bodyPr>
          <a:lstStyle/>
          <a:p>
            <a:pPr algn="ctr"/>
            <a:r>
              <a:rPr lang="en-ZA" sz="3600" b="1" dirty="0" smtClean="0">
                <a:latin typeface="Arial" panose="020B0604020202020204" pitchFamily="34" charset="0"/>
                <a:cs typeface="Arial" panose="020B0604020202020204" pitchFamily="34" charset="0"/>
              </a:rPr>
              <a:t>What qualities do you think a good teacher should have?</a:t>
            </a:r>
            <a:endParaRPr lang="en-ZA"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2492896"/>
            <a:ext cx="5787710" cy="2875955"/>
          </a:xfrm>
          <a:prstGeom prst="rect">
            <a:avLst/>
          </a:prstGeom>
        </p:spPr>
      </p:pic>
    </p:spTree>
    <p:extLst>
      <p:ext uri="{BB962C8B-B14F-4D97-AF65-F5344CB8AC3E}">
        <p14:creationId xmlns:p14="http://schemas.microsoft.com/office/powerpoint/2010/main" val="3925019229"/>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a:spLocks noGrp="1"/>
          </p:cNvSpPr>
          <p:nvPr>
            <p:ph type="ctrTitle"/>
          </p:nvPr>
        </p:nvSpPr>
        <p:spPr>
          <a:xfrm>
            <a:off x="1071562" y="548680"/>
            <a:ext cx="7000875" cy="2088232"/>
          </a:xfrm>
        </p:spPr>
        <p:txBody>
          <a:bodyPr>
            <a:noAutofit/>
          </a:bodyPr>
          <a:lstStyle/>
          <a:p>
            <a:pPr algn="ctr"/>
            <a:r>
              <a:rPr lang="en-ZA" sz="3600" b="1" dirty="0" smtClean="0">
                <a:latin typeface="Arial" panose="020B0604020202020204" pitchFamily="34" charset="0"/>
                <a:cs typeface="Arial" panose="020B0604020202020204" pitchFamily="34" charset="0"/>
              </a:rPr>
              <a:t>What good qualities do you remember from your teachers?</a:t>
            </a:r>
            <a:endParaRPr lang="en-ZA"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175" y="2394026"/>
            <a:ext cx="7092280" cy="2912504"/>
          </a:xfrm>
          <a:prstGeom prst="rect">
            <a:avLst/>
          </a:prstGeom>
        </p:spPr>
      </p:pic>
    </p:spTree>
    <p:extLst>
      <p:ext uri="{BB962C8B-B14F-4D97-AF65-F5344CB8AC3E}">
        <p14:creationId xmlns:p14="http://schemas.microsoft.com/office/powerpoint/2010/main" val="3950462799"/>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a:spLocks noGrp="1"/>
          </p:cNvSpPr>
          <p:nvPr>
            <p:ph type="ctrTitle"/>
          </p:nvPr>
        </p:nvSpPr>
        <p:spPr>
          <a:xfrm>
            <a:off x="1071562" y="332656"/>
            <a:ext cx="7000875" cy="1656184"/>
          </a:xfrm>
        </p:spPr>
        <p:txBody>
          <a:bodyPr>
            <a:noAutofit/>
          </a:bodyPr>
          <a:lstStyle/>
          <a:p>
            <a:pPr algn="ctr"/>
            <a:r>
              <a:rPr lang="en-ZA" sz="3600" b="1" dirty="0" smtClean="0">
                <a:latin typeface="Arial" panose="020B0604020202020204" pitchFamily="34" charset="0"/>
                <a:cs typeface="Arial" panose="020B0604020202020204" pitchFamily="34" charset="0"/>
              </a:rPr>
              <a:t>Which teachers were your favourite and why?</a:t>
            </a:r>
            <a:endParaRPr lang="en-ZA" sz="3600" b="1" dirty="0">
              <a:latin typeface="Arial" panose="020B0604020202020204" pitchFamily="34" charset="0"/>
              <a:cs typeface="Arial" panose="020B0604020202020204" pitchFamily="34" charset="0"/>
            </a:endParaRPr>
          </a:p>
        </p:txBody>
      </p:sp>
      <p:sp>
        <p:nvSpPr>
          <p:cNvPr id="12" name="Title 1"/>
          <p:cNvSpPr txBox="1">
            <a:spLocks/>
          </p:cNvSpPr>
          <p:nvPr/>
        </p:nvSpPr>
        <p:spPr>
          <a:xfrm>
            <a:off x="996964" y="4221088"/>
            <a:ext cx="7000875"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b="1" dirty="0" smtClean="0">
                <a:latin typeface="Arial" panose="020B0604020202020204" pitchFamily="34" charset="0"/>
                <a:cs typeface="Arial" panose="020B0604020202020204" pitchFamily="34" charset="0"/>
              </a:rPr>
              <a:t>Which teachers were your least favourite and why?</a:t>
            </a:r>
            <a:endParaRPr lang="en-ZA"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2115" r="11383"/>
          <a:stretch/>
        </p:blipFill>
        <p:spPr>
          <a:xfrm>
            <a:off x="2843808" y="1916832"/>
            <a:ext cx="2876918" cy="2380261"/>
          </a:xfrm>
          <a:prstGeom prst="rect">
            <a:avLst/>
          </a:prstGeom>
        </p:spPr>
      </p:pic>
    </p:spTree>
    <p:extLst>
      <p:ext uri="{BB962C8B-B14F-4D97-AF65-F5344CB8AC3E}">
        <p14:creationId xmlns:p14="http://schemas.microsoft.com/office/powerpoint/2010/main" val="3338440331"/>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0-#ppt_w/2"/>
                                          </p:val>
                                        </p:tav>
                                        <p:tav tm="100000">
                                          <p:val>
                                            <p:strVal val="#ppt_x"/>
                                          </p:val>
                                        </p:tav>
                                      </p:tavLst>
                                    </p:anim>
                                    <p:anim calcmode="lin" valueType="num">
                                      <p:cBhvr additive="base">
                                        <p:cTn id="19"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Title 1"/>
          <p:cNvSpPr>
            <a:spLocks noGrp="1"/>
          </p:cNvSpPr>
          <p:nvPr>
            <p:ph type="ctrTitle"/>
          </p:nvPr>
        </p:nvSpPr>
        <p:spPr>
          <a:xfrm>
            <a:off x="1071562" y="1124744"/>
            <a:ext cx="7000875" cy="3960440"/>
          </a:xfrm>
        </p:spPr>
        <p:txBody>
          <a:bodyPr>
            <a:noAutofit/>
          </a:bodyPr>
          <a:lstStyle/>
          <a:p>
            <a:pPr algn="ctr"/>
            <a:r>
              <a:rPr lang="en-ZA" sz="4000" b="1" dirty="0" smtClean="0">
                <a:latin typeface="Arial" panose="020B0604020202020204" pitchFamily="34" charset="0"/>
                <a:cs typeface="Arial" panose="020B0604020202020204" pitchFamily="34" charset="0"/>
              </a:rPr>
              <a:t>Qualities that Allah loves</a:t>
            </a:r>
            <a:br>
              <a:rPr lang="en-ZA" sz="4000" b="1" dirty="0" smtClean="0">
                <a:latin typeface="Arial" panose="020B0604020202020204" pitchFamily="34" charset="0"/>
                <a:cs typeface="Arial" panose="020B0604020202020204" pitchFamily="34" charset="0"/>
              </a:rPr>
            </a:br>
            <a:r>
              <a:rPr lang="en-ZA" sz="3600" b="1" dirty="0" smtClean="0">
                <a:latin typeface="Arial" panose="020B0604020202020204" pitchFamily="34" charset="0"/>
                <a:cs typeface="Arial" panose="020B0604020202020204" pitchFamily="34" charset="0"/>
              </a:rPr>
              <a:t>Manners</a:t>
            </a:r>
            <a:r>
              <a:rPr lang="en-ZA" sz="4000" b="1" dirty="0" smtClean="0">
                <a:latin typeface="Arial" panose="020B0604020202020204" pitchFamily="34" charset="0"/>
                <a:cs typeface="Arial" panose="020B0604020202020204" pitchFamily="34" charset="0"/>
              </a:rPr>
              <a:t> and Characteristics of Our Beloved Prophet (SAW)</a:t>
            </a:r>
            <a:endParaRPr lang="en-ZA"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952577"/>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2" name="Rectangle 11"/>
          <p:cNvSpPr/>
          <p:nvPr/>
        </p:nvSpPr>
        <p:spPr>
          <a:xfrm>
            <a:off x="512094" y="1628800"/>
            <a:ext cx="7920880" cy="2985433"/>
          </a:xfrm>
          <a:prstGeom prst="rect">
            <a:avLst/>
          </a:prstGeom>
        </p:spPr>
        <p:txBody>
          <a:bodyPr wrap="square">
            <a:spAutoFit/>
          </a:bodyPr>
          <a:lstStyle/>
          <a:p>
            <a:pPr algn="ctr"/>
            <a:r>
              <a:rPr lang="ar-SA" sz="5400" b="1" dirty="0"/>
              <a:t>فَبِمَا رَحْمَةٍ مِّنَ اللَّهِ لِنتَ لَهُمْ ۖ </a:t>
            </a:r>
            <a:r>
              <a:rPr lang="ar-SA" sz="4000" b="1" dirty="0"/>
              <a:t>وَلَوْ كُنتَ فَظًّا غَلِيظَ الْقَلْبِ لَانفَضُّوا مِنْ حَوْلِكَ ۖ فَاعْفُ عَنْهُمْ وَاسْتَغْفِرْ لَهُمْ وَشَاوِرْهُمْ فِي الْأَمْرِ ۖ فَإِذَا عَزَمْتَ فَتَوَكَّلْ عَلَى اللَّهِ ۚ إِنَّ اللَّهَ يُحِبُّ </a:t>
            </a:r>
            <a:r>
              <a:rPr lang="ar-SA" sz="5400" b="1" dirty="0"/>
              <a:t>الْمُتَوَكِّلِينَ</a:t>
            </a:r>
            <a:endParaRPr lang="en-ZA" sz="5400" b="1" dirty="0"/>
          </a:p>
        </p:txBody>
      </p:sp>
    </p:spTree>
    <p:extLst>
      <p:ext uri="{BB962C8B-B14F-4D97-AF65-F5344CB8AC3E}">
        <p14:creationId xmlns:p14="http://schemas.microsoft.com/office/powerpoint/2010/main" val="2574753889"/>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10"/>
          <p:cNvSpPr/>
          <p:nvPr/>
        </p:nvSpPr>
        <p:spPr>
          <a:xfrm>
            <a:off x="304457" y="692696"/>
            <a:ext cx="8373010" cy="4524315"/>
          </a:xfrm>
          <a:prstGeom prst="rect">
            <a:avLst/>
          </a:prstGeom>
        </p:spPr>
        <p:txBody>
          <a:bodyPr wrap="square">
            <a:spAutoFit/>
          </a:bodyPr>
          <a:lstStyle/>
          <a:p>
            <a:pPr algn="ctr"/>
            <a:r>
              <a:rPr lang="en-ZA" sz="3200" dirty="0">
                <a:latin typeface="Arial" panose="020B0604020202020204" pitchFamily="34" charset="0"/>
                <a:cs typeface="Arial" panose="020B0604020202020204" pitchFamily="34" charset="0"/>
              </a:rPr>
              <a:t>And by the Mercy of Allah, you dealt with them gently. And had you been severe and harsh-hearted, they would have broken away from about you; so pass over (their faults), and ask (Allah's) Forgiveness for them; and consult them in the affairs. Then when you have taken a decision, put your trust in Allah, certainly, Allah loves those who put their trust (in Him)</a:t>
            </a:r>
          </a:p>
        </p:txBody>
      </p:sp>
    </p:spTree>
    <p:extLst>
      <p:ext uri="{BB962C8B-B14F-4D97-AF65-F5344CB8AC3E}">
        <p14:creationId xmlns:p14="http://schemas.microsoft.com/office/powerpoint/2010/main" val="2418708447"/>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3"/>
          <p:cNvSpPr txBox="1">
            <a:spLocks noChangeArrowheads="1"/>
          </p:cNvSpPr>
          <p:nvPr/>
        </p:nvSpPr>
        <p:spPr>
          <a:xfrm>
            <a:off x="236648" y="188640"/>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 Sound Intellect</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3"/>
          <p:cNvSpPr txBox="1">
            <a:spLocks noChangeArrowheads="1"/>
          </p:cNvSpPr>
          <p:nvPr/>
        </p:nvSpPr>
        <p:spPr>
          <a:xfrm>
            <a:off x="215516" y="980728"/>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Doing things for the sake of Allah</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3"/>
          <p:cNvSpPr txBox="1">
            <a:spLocks noChangeArrowheads="1"/>
          </p:cNvSpPr>
          <p:nvPr/>
        </p:nvSpPr>
        <p:spPr>
          <a:xfrm>
            <a:off x="200669" y="1761222"/>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 </a:t>
            </a: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Sincerity</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3"/>
          <p:cNvSpPr txBox="1">
            <a:spLocks noChangeArrowheads="1"/>
          </p:cNvSpPr>
          <p:nvPr/>
        </p:nvSpPr>
        <p:spPr>
          <a:xfrm>
            <a:off x="200669" y="2492896"/>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 Good Morals, Ethics and Companionships</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3"/>
          <p:cNvSpPr txBox="1">
            <a:spLocks noChangeArrowheads="1"/>
          </p:cNvSpPr>
          <p:nvPr/>
        </p:nvSpPr>
        <p:spPr>
          <a:xfrm>
            <a:off x="215516" y="3205088"/>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5. Politeness and Good Manners</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Rectangle 3"/>
          <p:cNvSpPr txBox="1">
            <a:spLocks noChangeArrowheads="1"/>
          </p:cNvSpPr>
          <p:nvPr/>
        </p:nvSpPr>
        <p:spPr>
          <a:xfrm>
            <a:off x="215516" y="3933056"/>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6</a:t>
            </a: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Love for Reformation and Reconciliation</a:t>
            </a: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Rectangle 3"/>
          <p:cNvSpPr txBox="1">
            <a:spLocks noChangeArrowheads="1"/>
          </p:cNvSpPr>
          <p:nvPr/>
        </p:nvSpPr>
        <p:spPr>
          <a:xfrm>
            <a:off x="200669" y="4613202"/>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 Ordering with the good and forbidding evil</a:t>
            </a:r>
          </a:p>
        </p:txBody>
      </p:sp>
      <p:sp>
        <p:nvSpPr>
          <p:cNvPr id="19" name="Rectangle 3"/>
          <p:cNvSpPr txBox="1">
            <a:spLocks noChangeArrowheads="1"/>
          </p:cNvSpPr>
          <p:nvPr/>
        </p:nvSpPr>
        <p:spPr>
          <a:xfrm>
            <a:off x="129162" y="5301208"/>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8. Love of Purification</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171818"/>
            <a:ext cx="792088" cy="79632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1746177"/>
            <a:ext cx="934553" cy="70001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3205088"/>
            <a:ext cx="1257212" cy="69521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9079" y="5261274"/>
            <a:ext cx="1072623" cy="670389"/>
          </a:xfrm>
          <a:prstGeom prst="rect">
            <a:avLst/>
          </a:prstGeom>
        </p:spPr>
      </p:pic>
    </p:spTree>
    <p:extLst>
      <p:ext uri="{BB962C8B-B14F-4D97-AF65-F5344CB8AC3E}">
        <p14:creationId xmlns:p14="http://schemas.microsoft.com/office/powerpoint/2010/main" val="2926896726"/>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1259632" y="4786346"/>
              <a:ext cx="6624736"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Qualities of a good Teacher</a:t>
              </a:r>
              <a:endParaRPr lang="en-ZA" sz="2400" dirty="0">
                <a:latin typeface="Arial Rounded MT Bold" pitchFamily="34" charset="0"/>
              </a:endParaRPr>
            </a:p>
          </p:txBody>
        </p:sp>
      </p:grpSp>
      <p:sp>
        <p:nvSpPr>
          <p:cNvPr id="11" name="Rectangle 3"/>
          <p:cNvSpPr txBox="1">
            <a:spLocks noChangeArrowheads="1"/>
          </p:cNvSpPr>
          <p:nvPr/>
        </p:nvSpPr>
        <p:spPr>
          <a:xfrm>
            <a:off x="111442" y="980728"/>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 Excelling in Acts of Worship</a:t>
            </a: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Rectangle 3"/>
          <p:cNvSpPr txBox="1">
            <a:spLocks noChangeArrowheads="1"/>
          </p:cNvSpPr>
          <p:nvPr/>
        </p:nvSpPr>
        <p:spPr>
          <a:xfrm>
            <a:off x="111442" y="1668499"/>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11. Forbearance and Kindness</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3"/>
          <p:cNvSpPr txBox="1">
            <a:spLocks noChangeArrowheads="1"/>
          </p:cNvSpPr>
          <p:nvPr/>
        </p:nvSpPr>
        <p:spPr>
          <a:xfrm>
            <a:off x="199160" y="2348880"/>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 Good Appearance</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3"/>
          <p:cNvSpPr txBox="1">
            <a:spLocks noChangeArrowheads="1"/>
          </p:cNvSpPr>
          <p:nvPr/>
        </p:nvSpPr>
        <p:spPr>
          <a:xfrm>
            <a:off x="211518" y="3184618"/>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13. Asceticism in Worldly Affairs</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3"/>
          <p:cNvSpPr txBox="1">
            <a:spLocks noChangeArrowheads="1"/>
          </p:cNvSpPr>
          <p:nvPr/>
        </p:nvSpPr>
        <p:spPr>
          <a:xfrm>
            <a:off x="199160" y="4005064"/>
            <a:ext cx="8712968"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14. Altruism</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90000"/>
              </a:lnSpc>
              <a:buFont typeface="+mj-lt"/>
              <a:buAutoNum type="arabicPeriod"/>
            </a:pPr>
            <a:endPar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Rectangle 3"/>
          <p:cNvSpPr txBox="1">
            <a:spLocks noChangeArrowheads="1"/>
          </p:cNvSpPr>
          <p:nvPr/>
        </p:nvSpPr>
        <p:spPr>
          <a:xfrm>
            <a:off x="119300" y="4698565"/>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15. Strong Faith and Dependence on Allah</a:t>
            </a:r>
          </a:p>
        </p:txBody>
      </p:sp>
      <p:sp>
        <p:nvSpPr>
          <p:cNvPr id="18" name="Rectangle 3"/>
          <p:cNvSpPr txBox="1">
            <a:spLocks noChangeArrowheads="1"/>
          </p:cNvSpPr>
          <p:nvPr/>
        </p:nvSpPr>
        <p:spPr>
          <a:xfrm>
            <a:off x="119300" y="5416473"/>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16. Kindness and Compassion</a:t>
            </a:r>
            <a:endPar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Rectangle 3"/>
          <p:cNvSpPr txBox="1">
            <a:spLocks noChangeArrowheads="1"/>
          </p:cNvSpPr>
          <p:nvPr/>
        </p:nvSpPr>
        <p:spPr>
          <a:xfrm>
            <a:off x="154817" y="260648"/>
            <a:ext cx="8826370" cy="648072"/>
          </a:xfrm>
          <a:prstGeom prst="rect">
            <a:avLst/>
          </a:prstGeom>
          <a:noFill/>
          <a:ln/>
        </p:spPr>
        <p:txBody>
          <a:bodyPr vert="horz" lIns="92075" tIns="46038" rIns="92075" bIns="46038"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buNone/>
            </a:pPr>
            <a:r>
              <a:rPr lang="en-US"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9. Safeguarding and Minding One’s Language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174" y="1279161"/>
            <a:ext cx="1556240" cy="103185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6219" y="3828403"/>
            <a:ext cx="2069976" cy="96874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254" y="5346637"/>
            <a:ext cx="762000" cy="746760"/>
          </a:xfrm>
          <a:prstGeom prst="rect">
            <a:avLst/>
          </a:prstGeom>
        </p:spPr>
      </p:pic>
    </p:spTree>
    <p:extLst>
      <p:ext uri="{BB962C8B-B14F-4D97-AF65-F5344CB8AC3E}">
        <p14:creationId xmlns:p14="http://schemas.microsoft.com/office/powerpoint/2010/main" val="2158561126"/>
      </p:ext>
    </p:extLst>
  </p:cSld>
  <p:clrMapOvr>
    <a:masterClrMapping/>
  </p:clrMapOvr>
  <p:transition spd="slow" advTm="110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randombar(horizont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80">
                                          <p:stCondLst>
                                            <p:cond delay="0"/>
                                          </p:stCondLst>
                                        </p:cTn>
                                        <p:tgtEl>
                                          <p:spTgt spid="19"/>
                                        </p:tgtEl>
                                      </p:cBhvr>
                                    </p:animEffect>
                                    <p:anim calcmode="lin" valueType="num">
                                      <p:cBhvr>
                                        <p:cTn id="6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4" dur="26">
                                          <p:stCondLst>
                                            <p:cond delay="650"/>
                                          </p:stCondLst>
                                        </p:cTn>
                                        <p:tgtEl>
                                          <p:spTgt spid="19"/>
                                        </p:tgtEl>
                                      </p:cBhvr>
                                      <p:to x="100000" y="60000"/>
                                    </p:animScale>
                                    <p:animScale>
                                      <p:cBhvr>
                                        <p:cTn id="75" dur="166" decel="50000">
                                          <p:stCondLst>
                                            <p:cond delay="676"/>
                                          </p:stCondLst>
                                        </p:cTn>
                                        <p:tgtEl>
                                          <p:spTgt spid="19"/>
                                        </p:tgtEl>
                                      </p:cBhvr>
                                      <p:to x="100000" y="100000"/>
                                    </p:animScale>
                                    <p:animScale>
                                      <p:cBhvr>
                                        <p:cTn id="76" dur="26">
                                          <p:stCondLst>
                                            <p:cond delay="1312"/>
                                          </p:stCondLst>
                                        </p:cTn>
                                        <p:tgtEl>
                                          <p:spTgt spid="19"/>
                                        </p:tgtEl>
                                      </p:cBhvr>
                                      <p:to x="100000" y="80000"/>
                                    </p:animScale>
                                    <p:animScale>
                                      <p:cBhvr>
                                        <p:cTn id="77" dur="166" decel="50000">
                                          <p:stCondLst>
                                            <p:cond delay="1338"/>
                                          </p:stCondLst>
                                        </p:cTn>
                                        <p:tgtEl>
                                          <p:spTgt spid="19"/>
                                        </p:tgtEl>
                                      </p:cBhvr>
                                      <p:to x="100000" y="100000"/>
                                    </p:animScale>
                                    <p:animScale>
                                      <p:cBhvr>
                                        <p:cTn id="78" dur="26">
                                          <p:stCondLst>
                                            <p:cond delay="1642"/>
                                          </p:stCondLst>
                                        </p:cTn>
                                        <p:tgtEl>
                                          <p:spTgt spid="19"/>
                                        </p:tgtEl>
                                      </p:cBhvr>
                                      <p:to x="100000" y="90000"/>
                                    </p:animScale>
                                    <p:animScale>
                                      <p:cBhvr>
                                        <p:cTn id="79" dur="166" decel="50000">
                                          <p:stCondLst>
                                            <p:cond delay="1668"/>
                                          </p:stCondLst>
                                        </p:cTn>
                                        <p:tgtEl>
                                          <p:spTgt spid="19"/>
                                        </p:tgtEl>
                                      </p:cBhvr>
                                      <p:to x="100000" y="100000"/>
                                    </p:animScale>
                                    <p:animScale>
                                      <p:cBhvr>
                                        <p:cTn id="80" dur="26">
                                          <p:stCondLst>
                                            <p:cond delay="1808"/>
                                          </p:stCondLst>
                                        </p:cTn>
                                        <p:tgtEl>
                                          <p:spTgt spid="19"/>
                                        </p:tgtEl>
                                      </p:cBhvr>
                                      <p:to x="100000" y="95000"/>
                                    </p:animScale>
                                    <p:animScale>
                                      <p:cBhvr>
                                        <p:cTn id="8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966</Words>
  <Application>Microsoft Office PowerPoint</Application>
  <PresentationFormat>On-screen Show (4:3)</PresentationFormat>
  <Paragraphs>122</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Qualities of a good teacher</vt:lpstr>
      <vt:lpstr>What qualities do you think a good teacher should have?</vt:lpstr>
      <vt:lpstr>What good qualities do you remember from your teachers?</vt:lpstr>
      <vt:lpstr>Which teachers were your favourite and why?</vt:lpstr>
      <vt:lpstr>Qualities that Allah loves Manners and Characteristics of Our Beloved Prophet (SAW)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myacer</dc:creator>
  <cp:lastModifiedBy>Faiza Bloem</cp:lastModifiedBy>
  <cp:revision>132</cp:revision>
  <dcterms:created xsi:type="dcterms:W3CDTF">2014-01-17T19:57:33Z</dcterms:created>
  <dcterms:modified xsi:type="dcterms:W3CDTF">2016-12-07T14:51:05Z</dcterms:modified>
</cp:coreProperties>
</file>