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9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79" r:id="rId20"/>
    <p:sldId id="326" r:id="rId21"/>
    <p:sldId id="327" r:id="rId22"/>
    <p:sldId id="328" r:id="rId23"/>
    <p:sldId id="329" r:id="rId24"/>
    <p:sldId id="284" r:id="rId25"/>
    <p:sldId id="330" r:id="rId26"/>
    <p:sldId id="287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03" r:id="rId42"/>
    <p:sldId id="345" r:id="rId43"/>
    <p:sldId id="346" r:id="rId44"/>
    <p:sldId id="347" r:id="rId45"/>
    <p:sldId id="348" r:id="rId46"/>
    <p:sldId id="34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ina hassem" initials="zh" lastIdx="0" clrIdx="0">
    <p:extLst>
      <p:ext uri="{19B8F6BF-5375-455C-9EA6-DF929625EA0E}">
        <p15:presenceInfo xmlns:p15="http://schemas.microsoft.com/office/powerpoint/2012/main" xmlns="" userId="e00dded6ed58e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533" autoAdjust="0"/>
  </p:normalViewPr>
  <p:slideViewPr>
    <p:cSldViewPr>
      <p:cViewPr varScale="1">
        <p:scale>
          <a:sx n="68" d="100"/>
          <a:sy n="68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image" Target="../media/image19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WM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gif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A8BF3-477E-42BF-8991-2CABCB481642}" type="doc">
      <dgm:prSet loTypeId="urn:microsoft.com/office/officeart/2008/layout/VerticalAccent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2F4322F5-9967-4D13-85EE-D29D5EB8F935}">
      <dgm:prSet phldrT="[Text]" custT="1"/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textbook is, in fact, the heart of the school/</a:t>
          </a:r>
          <a:r>
            <a:rPr lang="en-US" altLang="ja-JP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maktab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6294F-1828-4F38-9976-E7CC0A9CB91E}" type="parTrans" cxnId="{466B1C3F-AB64-4186-99FC-5B1A512158E2}">
      <dgm:prSet/>
      <dgm:spPr/>
      <dgm:t>
        <a:bodyPr/>
        <a:lstStyle/>
        <a:p>
          <a:endParaRPr lang="en-ZA"/>
        </a:p>
      </dgm:t>
    </dgm:pt>
    <dgm:pt modelId="{3039B386-C623-4282-97F6-4141373BDDF1}" type="sibTrans" cxnId="{466B1C3F-AB64-4186-99FC-5B1A512158E2}">
      <dgm:prSet/>
      <dgm:spPr/>
      <dgm:t>
        <a:bodyPr/>
        <a:lstStyle/>
        <a:p>
          <a:endParaRPr lang="en-ZA"/>
        </a:p>
      </dgm:t>
    </dgm:pt>
    <dgm:pt modelId="{C44AE2EF-D7F1-40FE-A9F4-1E4CF0311232}">
      <dgm:prSet phldrT="[Text]" custT="1"/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Without these textbooks, there would be no schools/</a:t>
          </a:r>
          <a:r>
            <a:rPr lang="en-US" altLang="ja-JP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maktabs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, at least as we know them.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2FDAE-893A-41B1-9C5B-08E4C5120250}" type="parTrans" cxnId="{4EA9C6E1-3C87-47EB-B51C-7861CCB8011B}">
      <dgm:prSet/>
      <dgm:spPr/>
      <dgm:t>
        <a:bodyPr/>
        <a:lstStyle/>
        <a:p>
          <a:endParaRPr lang="en-ZA"/>
        </a:p>
      </dgm:t>
    </dgm:pt>
    <dgm:pt modelId="{E8576271-D612-41B1-95AA-64886AD1B722}" type="sibTrans" cxnId="{4EA9C6E1-3C87-47EB-B51C-7861CCB8011B}">
      <dgm:prSet/>
      <dgm:spPr/>
      <dgm:t>
        <a:bodyPr/>
        <a:lstStyle/>
        <a:p>
          <a:endParaRPr lang="en-ZA"/>
        </a:p>
      </dgm:t>
    </dgm:pt>
    <dgm:pt modelId="{447E61A8-56C5-47E8-93B4-2C2AE2894B3B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are at the heart of educational system.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D7BBD-8938-46EF-BB70-63B3F19D5159}" type="parTrans" cxnId="{A93D5205-A6A9-4F01-989F-72042F91E4A7}">
      <dgm:prSet/>
      <dgm:spPr/>
      <dgm:t>
        <a:bodyPr/>
        <a:lstStyle/>
        <a:p>
          <a:endParaRPr lang="en-ZA"/>
        </a:p>
      </dgm:t>
    </dgm:pt>
    <dgm:pt modelId="{2DC92322-0151-469A-AFF1-2124F580E71D}" type="sibTrans" cxnId="{A93D5205-A6A9-4F01-989F-72042F91E4A7}">
      <dgm:prSet/>
      <dgm:spPr/>
      <dgm:t>
        <a:bodyPr/>
        <a:lstStyle/>
        <a:p>
          <a:endParaRPr lang="en-ZA"/>
        </a:p>
      </dgm:t>
    </dgm:pt>
    <dgm:pt modelId="{677644E5-5ABC-465C-BA42-F329C9FAADE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They offer learners 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 rich array of new and potentially interesting facts, and open the door to a world of fantastic experience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ZA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32C19-270D-49A8-B62F-7F2A16278EEC}" type="parTrans" cxnId="{34CC63F0-8107-42B6-B7EE-F7B5881FB59D}">
      <dgm:prSet/>
      <dgm:spPr/>
      <dgm:t>
        <a:bodyPr/>
        <a:lstStyle/>
        <a:p>
          <a:endParaRPr lang="en-ZA"/>
        </a:p>
      </dgm:t>
    </dgm:pt>
    <dgm:pt modelId="{97E4C2D4-71B7-4E99-82E6-EFC15421C617}" type="sibTrans" cxnId="{34CC63F0-8107-42B6-B7EE-F7B5881FB59D}">
      <dgm:prSet/>
      <dgm:spPr/>
      <dgm:t>
        <a:bodyPr/>
        <a:lstStyle/>
        <a:p>
          <a:endParaRPr lang="en-ZA"/>
        </a:p>
      </dgm:t>
    </dgm:pt>
    <dgm:pt modelId="{DF35A636-FD72-4304-A286-0148F863DB36}" type="pres">
      <dgm:prSet presAssocID="{D1CA8BF3-477E-42BF-8991-2CABCB4816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D71E0964-AB7B-49EA-A7CE-229C077BCF5B}" type="pres">
      <dgm:prSet presAssocID="{2F4322F5-9967-4D13-85EE-D29D5EB8F935}" presName="parenttextcomposite" presStyleCnt="0"/>
      <dgm:spPr/>
    </dgm:pt>
    <dgm:pt modelId="{A9F661B3-C8C4-4469-B0A6-58BEFB972B03}" type="pres">
      <dgm:prSet presAssocID="{2F4322F5-9967-4D13-85EE-D29D5EB8F935}" presName="parenttext" presStyleLbl="revTx" presStyleIdx="0" presStyleCnt="4" custScaleX="107362" custLinFactNeighborX="1056" custLinFactNeighborY="-5020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EA16D8C-6615-4B84-91E5-E6297CFF79B7}" type="pres">
      <dgm:prSet presAssocID="{2F4322F5-9967-4D13-85EE-D29D5EB8F935}" presName="parallelogramComposite" presStyleCnt="0"/>
      <dgm:spPr/>
    </dgm:pt>
    <dgm:pt modelId="{B8A8A872-9657-4F14-BA3A-6316346506B3}" type="pres">
      <dgm:prSet presAssocID="{2F4322F5-9967-4D13-85EE-D29D5EB8F935}" presName="parallelogram1" presStyleLbl="alignNode1" presStyleIdx="0" presStyleCnt="28" custLinFactY="-87236" custLinFactNeighborX="4606" custLinFactNeighborY="-100000"/>
      <dgm:spPr/>
    </dgm:pt>
    <dgm:pt modelId="{C0320CDC-4E82-4717-B4DD-6F08C5D7175C}" type="pres">
      <dgm:prSet presAssocID="{2F4322F5-9967-4D13-85EE-D29D5EB8F935}" presName="parallelogram2" presStyleLbl="alignNode1" presStyleIdx="1" presStyleCnt="28" custLinFactY="-87236" custLinFactNeighborX="4606" custLinFactNeighborY="-100000"/>
      <dgm:spPr/>
    </dgm:pt>
    <dgm:pt modelId="{44313AE7-D81E-4A2C-A831-63CDB428064A}" type="pres">
      <dgm:prSet presAssocID="{2F4322F5-9967-4D13-85EE-D29D5EB8F935}" presName="parallelogram3" presStyleLbl="alignNode1" presStyleIdx="2" presStyleCnt="28" custLinFactY="-87236" custLinFactNeighborX="4606" custLinFactNeighborY="-100000"/>
      <dgm:spPr/>
    </dgm:pt>
    <dgm:pt modelId="{55CAC2B7-3F7A-498E-AEEC-33E30C13ECA4}" type="pres">
      <dgm:prSet presAssocID="{2F4322F5-9967-4D13-85EE-D29D5EB8F935}" presName="parallelogram4" presStyleLbl="alignNode1" presStyleIdx="3" presStyleCnt="28" custLinFactY="-87236" custLinFactNeighborX="4606" custLinFactNeighborY="-100000"/>
      <dgm:spPr/>
    </dgm:pt>
    <dgm:pt modelId="{F6C7F92C-6083-4AFF-82A2-3A958B6C75C9}" type="pres">
      <dgm:prSet presAssocID="{2F4322F5-9967-4D13-85EE-D29D5EB8F935}" presName="parallelogram5" presStyleLbl="alignNode1" presStyleIdx="4" presStyleCnt="28" custLinFactY="-87236" custLinFactNeighborX="4606" custLinFactNeighborY="-100000"/>
      <dgm:spPr/>
    </dgm:pt>
    <dgm:pt modelId="{71D1D6BC-F076-4F38-AF9C-ADE4EAA05ADC}" type="pres">
      <dgm:prSet presAssocID="{2F4322F5-9967-4D13-85EE-D29D5EB8F935}" presName="parallelogram6" presStyleLbl="alignNode1" presStyleIdx="5" presStyleCnt="28" custLinFactY="-87236" custLinFactNeighborX="6561" custLinFactNeighborY="-100000"/>
      <dgm:spPr/>
      <dgm:t>
        <a:bodyPr/>
        <a:lstStyle/>
        <a:p>
          <a:endParaRPr lang="en-ZA"/>
        </a:p>
      </dgm:t>
    </dgm:pt>
    <dgm:pt modelId="{A3DF6E91-CA6F-40F2-AC9C-E677578C2331}" type="pres">
      <dgm:prSet presAssocID="{2F4322F5-9967-4D13-85EE-D29D5EB8F935}" presName="parallelogram7" presStyleLbl="alignNode1" presStyleIdx="6" presStyleCnt="28" custLinFactY="-87236" custLinFactNeighborX="4606" custLinFactNeighborY="-100000"/>
      <dgm:spPr/>
    </dgm:pt>
    <dgm:pt modelId="{D3C60E8B-D368-40DF-9933-73B09789628A}" type="pres">
      <dgm:prSet presAssocID="{3039B386-C623-4282-97F6-4141373BDDF1}" presName="sibTrans" presStyleCnt="0"/>
      <dgm:spPr/>
    </dgm:pt>
    <dgm:pt modelId="{7256676B-DE6C-4F44-847A-E8FD8636CDD0}" type="pres">
      <dgm:prSet presAssocID="{C44AE2EF-D7F1-40FE-A9F4-1E4CF0311232}" presName="parenttextcomposite" presStyleCnt="0"/>
      <dgm:spPr/>
    </dgm:pt>
    <dgm:pt modelId="{769C5287-EAEE-4756-A753-9C0E69437EA4}" type="pres">
      <dgm:prSet presAssocID="{C44AE2EF-D7F1-40FE-A9F4-1E4CF0311232}" presName="parenttext" presStyleLbl="revTx" presStyleIdx="1" presStyleCnt="4" custLinFactNeighborX="1606" custLinFactNeighborY="-112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0839A5-FE03-4386-9E80-0C3E16E1E422}" type="pres">
      <dgm:prSet presAssocID="{C44AE2EF-D7F1-40FE-A9F4-1E4CF0311232}" presName="parallelogramComposite" presStyleCnt="0"/>
      <dgm:spPr/>
    </dgm:pt>
    <dgm:pt modelId="{2DF28E6D-EA3E-4987-9FFD-2EB551AC12B8}" type="pres">
      <dgm:prSet presAssocID="{C44AE2EF-D7F1-40FE-A9F4-1E4CF0311232}" presName="parallelogram1" presStyleLbl="alignNode1" presStyleIdx="7" presStyleCnt="28"/>
      <dgm:spPr/>
    </dgm:pt>
    <dgm:pt modelId="{731EEA1F-C9B1-44A6-9958-93DA11824722}" type="pres">
      <dgm:prSet presAssocID="{C44AE2EF-D7F1-40FE-A9F4-1E4CF0311232}" presName="parallelogram2" presStyleLbl="alignNode1" presStyleIdx="8" presStyleCnt="28"/>
      <dgm:spPr/>
    </dgm:pt>
    <dgm:pt modelId="{1246FC89-2D70-4D1C-95D9-5F15898E62E0}" type="pres">
      <dgm:prSet presAssocID="{C44AE2EF-D7F1-40FE-A9F4-1E4CF0311232}" presName="parallelogram3" presStyleLbl="alignNode1" presStyleIdx="9" presStyleCnt="28"/>
      <dgm:spPr/>
    </dgm:pt>
    <dgm:pt modelId="{A8452E2F-9401-40BD-9D0C-35D163D20B08}" type="pres">
      <dgm:prSet presAssocID="{C44AE2EF-D7F1-40FE-A9F4-1E4CF0311232}" presName="parallelogram4" presStyleLbl="alignNode1" presStyleIdx="10" presStyleCnt="28"/>
      <dgm:spPr/>
    </dgm:pt>
    <dgm:pt modelId="{F5053FA4-9325-44B8-ABF3-44E0E8C68C82}" type="pres">
      <dgm:prSet presAssocID="{C44AE2EF-D7F1-40FE-A9F4-1E4CF0311232}" presName="parallelogram5" presStyleLbl="alignNode1" presStyleIdx="11" presStyleCnt="28"/>
      <dgm:spPr/>
    </dgm:pt>
    <dgm:pt modelId="{DE549C80-122A-4FA6-B57A-75E0FE9152A9}" type="pres">
      <dgm:prSet presAssocID="{C44AE2EF-D7F1-40FE-A9F4-1E4CF0311232}" presName="parallelogram6" presStyleLbl="alignNode1" presStyleIdx="12" presStyleCnt="28"/>
      <dgm:spPr/>
    </dgm:pt>
    <dgm:pt modelId="{05F278C3-AFDE-4D7F-A4ED-BA38B9AA389E}" type="pres">
      <dgm:prSet presAssocID="{C44AE2EF-D7F1-40FE-A9F4-1E4CF0311232}" presName="parallelogram7" presStyleLbl="alignNode1" presStyleIdx="13" presStyleCnt="28"/>
      <dgm:spPr/>
    </dgm:pt>
    <dgm:pt modelId="{A2D48817-F338-4ECE-A26D-477B897653D9}" type="pres">
      <dgm:prSet presAssocID="{E8576271-D612-41B1-95AA-64886AD1B722}" presName="sibTrans" presStyleCnt="0"/>
      <dgm:spPr/>
    </dgm:pt>
    <dgm:pt modelId="{32160A3E-E794-44D1-B572-755BC3AF2E43}" type="pres">
      <dgm:prSet presAssocID="{447E61A8-56C5-47E8-93B4-2C2AE2894B3B}" presName="parenttextcomposite" presStyleCnt="0"/>
      <dgm:spPr/>
    </dgm:pt>
    <dgm:pt modelId="{71B71D20-B8BF-4690-976C-574CB70BBAD6}" type="pres">
      <dgm:prSet presAssocID="{447E61A8-56C5-47E8-93B4-2C2AE2894B3B}" presName="parenttext" presStyleLbl="revTx" presStyleIdx="2" presStyleCnt="4" custScaleX="109087" custLinFactNeighborX="-799" custLinFactNeighborY="-1416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001B6D-9908-4EDF-84DD-35353C9330F6}" type="pres">
      <dgm:prSet presAssocID="{447E61A8-56C5-47E8-93B4-2C2AE2894B3B}" presName="parallelogramComposite" presStyleCnt="0"/>
      <dgm:spPr/>
    </dgm:pt>
    <dgm:pt modelId="{E1FB7085-1CAC-47BE-AB0C-08754B08FE98}" type="pres">
      <dgm:prSet presAssocID="{447E61A8-56C5-47E8-93B4-2C2AE2894B3B}" presName="parallelogram1" presStyleLbl="alignNode1" presStyleIdx="14" presStyleCnt="28"/>
      <dgm:spPr/>
    </dgm:pt>
    <dgm:pt modelId="{E98F00BE-6D91-48A1-9A5F-88DFD111569E}" type="pres">
      <dgm:prSet presAssocID="{447E61A8-56C5-47E8-93B4-2C2AE2894B3B}" presName="parallelogram2" presStyleLbl="alignNode1" presStyleIdx="15" presStyleCnt="28"/>
      <dgm:spPr/>
    </dgm:pt>
    <dgm:pt modelId="{EADA112D-D24B-43BC-908A-557F1BBA637D}" type="pres">
      <dgm:prSet presAssocID="{447E61A8-56C5-47E8-93B4-2C2AE2894B3B}" presName="parallelogram3" presStyleLbl="alignNode1" presStyleIdx="16" presStyleCnt="28"/>
      <dgm:spPr/>
    </dgm:pt>
    <dgm:pt modelId="{1B25950F-2C60-498D-9D18-B74079117ED9}" type="pres">
      <dgm:prSet presAssocID="{447E61A8-56C5-47E8-93B4-2C2AE2894B3B}" presName="parallelogram4" presStyleLbl="alignNode1" presStyleIdx="17" presStyleCnt="28"/>
      <dgm:spPr/>
    </dgm:pt>
    <dgm:pt modelId="{3C5B743D-45BD-4722-BF77-9B0959513397}" type="pres">
      <dgm:prSet presAssocID="{447E61A8-56C5-47E8-93B4-2C2AE2894B3B}" presName="parallelogram5" presStyleLbl="alignNode1" presStyleIdx="18" presStyleCnt="28"/>
      <dgm:spPr/>
    </dgm:pt>
    <dgm:pt modelId="{9F0A8899-42B7-4C89-9DB0-FBF4D66B0B3D}" type="pres">
      <dgm:prSet presAssocID="{447E61A8-56C5-47E8-93B4-2C2AE2894B3B}" presName="parallelogram6" presStyleLbl="alignNode1" presStyleIdx="19" presStyleCnt="28"/>
      <dgm:spPr/>
    </dgm:pt>
    <dgm:pt modelId="{9ED10B7B-38C9-4658-8CFD-3274DDC7B66C}" type="pres">
      <dgm:prSet presAssocID="{447E61A8-56C5-47E8-93B4-2C2AE2894B3B}" presName="parallelogram7" presStyleLbl="alignNode1" presStyleIdx="20" presStyleCnt="28"/>
      <dgm:spPr/>
    </dgm:pt>
    <dgm:pt modelId="{4FE8F31B-DAE4-4F89-936E-349FB4FA1AE8}" type="pres">
      <dgm:prSet presAssocID="{2DC92322-0151-469A-AFF1-2124F580E71D}" presName="sibTrans" presStyleCnt="0"/>
      <dgm:spPr/>
    </dgm:pt>
    <dgm:pt modelId="{161BD985-A884-409D-B0D1-BF38E01E8750}" type="pres">
      <dgm:prSet presAssocID="{677644E5-5ABC-465C-BA42-F329C9FAADE8}" presName="parenttextcomposite" presStyleCnt="0"/>
      <dgm:spPr/>
    </dgm:pt>
    <dgm:pt modelId="{AF429304-2439-448C-9071-E931D539FA12}" type="pres">
      <dgm:prSet presAssocID="{677644E5-5ABC-465C-BA42-F329C9FAADE8}" presName="parenttext" presStyleLbl="revTx" presStyleIdx="3" presStyleCnt="4" custScaleX="104670" custLinFactNeighborX="969" custLinFactNeighborY="874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2EEBAA-2378-461B-A535-7B8D3031F776}" type="pres">
      <dgm:prSet presAssocID="{677644E5-5ABC-465C-BA42-F329C9FAADE8}" presName="parallelogramComposite" presStyleCnt="0"/>
      <dgm:spPr/>
    </dgm:pt>
    <dgm:pt modelId="{7706692B-6AFA-4649-B80C-8725D837CDF4}" type="pres">
      <dgm:prSet presAssocID="{677644E5-5ABC-465C-BA42-F329C9FAADE8}" presName="parallelogram1" presStyleLbl="alignNode1" presStyleIdx="21" presStyleCnt="28" custLinFactY="100000" custLinFactNeighborX="9222" custLinFactNeighborY="190289"/>
      <dgm:spPr/>
    </dgm:pt>
    <dgm:pt modelId="{BBCEA56C-513F-4F66-AD20-49C5F83700CF}" type="pres">
      <dgm:prSet presAssocID="{677644E5-5ABC-465C-BA42-F329C9FAADE8}" presName="parallelogram2" presStyleLbl="alignNode1" presStyleIdx="22" presStyleCnt="28" custLinFactY="100000" custLinFactNeighborX="9222" custLinFactNeighborY="190289"/>
      <dgm:spPr/>
    </dgm:pt>
    <dgm:pt modelId="{1EBB7909-195E-486D-AFCC-07A5EB7570CB}" type="pres">
      <dgm:prSet presAssocID="{677644E5-5ABC-465C-BA42-F329C9FAADE8}" presName="parallelogram3" presStyleLbl="alignNode1" presStyleIdx="23" presStyleCnt="28" custLinFactY="100000" custLinFactNeighborX="9222" custLinFactNeighborY="190289"/>
      <dgm:spPr/>
    </dgm:pt>
    <dgm:pt modelId="{F7705D2C-44FE-4B01-B50F-AD1AAA1AA26F}" type="pres">
      <dgm:prSet presAssocID="{677644E5-5ABC-465C-BA42-F329C9FAADE8}" presName="parallelogram4" presStyleLbl="alignNode1" presStyleIdx="24" presStyleCnt="28" custLinFactY="100000" custLinFactNeighborX="9222" custLinFactNeighborY="190289"/>
      <dgm:spPr/>
    </dgm:pt>
    <dgm:pt modelId="{9D08B771-7869-4637-BCE7-13A5693A409C}" type="pres">
      <dgm:prSet presAssocID="{677644E5-5ABC-465C-BA42-F329C9FAADE8}" presName="parallelogram5" presStyleLbl="alignNode1" presStyleIdx="25" presStyleCnt="28" custLinFactY="100000" custLinFactNeighborX="9222" custLinFactNeighborY="190289"/>
      <dgm:spPr/>
    </dgm:pt>
    <dgm:pt modelId="{2985D334-CE7C-4272-85FD-E552EC8CFFCA}" type="pres">
      <dgm:prSet presAssocID="{677644E5-5ABC-465C-BA42-F329C9FAADE8}" presName="parallelogram6" presStyleLbl="alignNode1" presStyleIdx="26" presStyleCnt="28" custLinFactY="100000" custLinFactNeighborX="9222" custLinFactNeighborY="190289"/>
      <dgm:spPr/>
    </dgm:pt>
    <dgm:pt modelId="{1F304C9C-3747-4797-882F-FD42B1CB4614}" type="pres">
      <dgm:prSet presAssocID="{677644E5-5ABC-465C-BA42-F329C9FAADE8}" presName="parallelogram7" presStyleLbl="alignNode1" presStyleIdx="27" presStyleCnt="28" custLinFactY="100000" custLinFactNeighborX="9222" custLinFactNeighborY="190289"/>
      <dgm:spPr/>
    </dgm:pt>
  </dgm:ptLst>
  <dgm:cxnLst>
    <dgm:cxn modelId="{B945CDCB-5EFC-4596-98E5-3209684E54D8}" type="presOf" srcId="{D1CA8BF3-477E-42BF-8991-2CABCB481642}" destId="{DF35A636-FD72-4304-A286-0148F863DB36}" srcOrd="0" destOrd="0" presId="urn:microsoft.com/office/officeart/2008/layout/VerticalAccentList"/>
    <dgm:cxn modelId="{3B03DF34-7E10-41BE-8DA9-D373807E855B}" type="presOf" srcId="{C44AE2EF-D7F1-40FE-A9F4-1E4CF0311232}" destId="{769C5287-EAEE-4756-A753-9C0E69437EA4}" srcOrd="0" destOrd="0" presId="urn:microsoft.com/office/officeart/2008/layout/VerticalAccentList"/>
    <dgm:cxn modelId="{7F373E72-06AA-4C37-8457-F3AC25DBC362}" type="presOf" srcId="{677644E5-5ABC-465C-BA42-F329C9FAADE8}" destId="{AF429304-2439-448C-9071-E931D539FA12}" srcOrd="0" destOrd="0" presId="urn:microsoft.com/office/officeart/2008/layout/VerticalAccentList"/>
    <dgm:cxn modelId="{BC6F0472-2E50-49CB-920D-58868F725F26}" type="presOf" srcId="{2F4322F5-9967-4D13-85EE-D29D5EB8F935}" destId="{A9F661B3-C8C4-4469-B0A6-58BEFB972B03}" srcOrd="0" destOrd="0" presId="urn:microsoft.com/office/officeart/2008/layout/VerticalAccentList"/>
    <dgm:cxn modelId="{A93D5205-A6A9-4F01-989F-72042F91E4A7}" srcId="{D1CA8BF3-477E-42BF-8991-2CABCB481642}" destId="{447E61A8-56C5-47E8-93B4-2C2AE2894B3B}" srcOrd="2" destOrd="0" parTransId="{F61D7BBD-8938-46EF-BB70-63B3F19D5159}" sibTransId="{2DC92322-0151-469A-AFF1-2124F580E71D}"/>
    <dgm:cxn modelId="{34CC63F0-8107-42B6-B7EE-F7B5881FB59D}" srcId="{D1CA8BF3-477E-42BF-8991-2CABCB481642}" destId="{677644E5-5ABC-465C-BA42-F329C9FAADE8}" srcOrd="3" destOrd="0" parTransId="{24432C19-270D-49A8-B62F-7F2A16278EEC}" sibTransId="{97E4C2D4-71B7-4E99-82E6-EFC15421C617}"/>
    <dgm:cxn modelId="{466B1C3F-AB64-4186-99FC-5B1A512158E2}" srcId="{D1CA8BF3-477E-42BF-8991-2CABCB481642}" destId="{2F4322F5-9967-4D13-85EE-D29D5EB8F935}" srcOrd="0" destOrd="0" parTransId="{1496294F-1828-4F38-9976-E7CC0A9CB91E}" sibTransId="{3039B386-C623-4282-97F6-4141373BDDF1}"/>
    <dgm:cxn modelId="{68A21F99-A0FC-4CA9-A3EE-E4B2DDE823B4}" type="presOf" srcId="{447E61A8-56C5-47E8-93B4-2C2AE2894B3B}" destId="{71B71D20-B8BF-4690-976C-574CB70BBAD6}" srcOrd="0" destOrd="0" presId="urn:microsoft.com/office/officeart/2008/layout/VerticalAccentList"/>
    <dgm:cxn modelId="{4EA9C6E1-3C87-47EB-B51C-7861CCB8011B}" srcId="{D1CA8BF3-477E-42BF-8991-2CABCB481642}" destId="{C44AE2EF-D7F1-40FE-A9F4-1E4CF0311232}" srcOrd="1" destOrd="0" parTransId="{6A52FDAE-893A-41B1-9C5B-08E4C5120250}" sibTransId="{E8576271-D612-41B1-95AA-64886AD1B722}"/>
    <dgm:cxn modelId="{AE94366B-E4DC-4ED3-9A5D-F7E023D78852}" type="presParOf" srcId="{DF35A636-FD72-4304-A286-0148F863DB36}" destId="{D71E0964-AB7B-49EA-A7CE-229C077BCF5B}" srcOrd="0" destOrd="0" presId="urn:microsoft.com/office/officeart/2008/layout/VerticalAccentList"/>
    <dgm:cxn modelId="{69C4E469-6A2D-4BFA-8D73-3306E8D62202}" type="presParOf" srcId="{D71E0964-AB7B-49EA-A7CE-229C077BCF5B}" destId="{A9F661B3-C8C4-4469-B0A6-58BEFB972B03}" srcOrd="0" destOrd="0" presId="urn:microsoft.com/office/officeart/2008/layout/VerticalAccentList"/>
    <dgm:cxn modelId="{1F6DF20F-39CD-49E2-8A7D-5C5A94B5476C}" type="presParOf" srcId="{DF35A636-FD72-4304-A286-0148F863DB36}" destId="{EEA16D8C-6615-4B84-91E5-E6297CFF79B7}" srcOrd="1" destOrd="0" presId="urn:microsoft.com/office/officeart/2008/layout/VerticalAccentList"/>
    <dgm:cxn modelId="{A7190B9D-AA86-401B-95A7-9D3FB9918BF3}" type="presParOf" srcId="{EEA16D8C-6615-4B84-91E5-E6297CFF79B7}" destId="{B8A8A872-9657-4F14-BA3A-6316346506B3}" srcOrd="0" destOrd="0" presId="urn:microsoft.com/office/officeart/2008/layout/VerticalAccentList"/>
    <dgm:cxn modelId="{6EC585E0-9BDC-4501-871B-85677E538AB7}" type="presParOf" srcId="{EEA16D8C-6615-4B84-91E5-E6297CFF79B7}" destId="{C0320CDC-4E82-4717-B4DD-6F08C5D7175C}" srcOrd="1" destOrd="0" presId="urn:microsoft.com/office/officeart/2008/layout/VerticalAccentList"/>
    <dgm:cxn modelId="{D638D987-4913-465A-BEC6-3BA03E8DF22B}" type="presParOf" srcId="{EEA16D8C-6615-4B84-91E5-E6297CFF79B7}" destId="{44313AE7-D81E-4A2C-A831-63CDB428064A}" srcOrd="2" destOrd="0" presId="urn:microsoft.com/office/officeart/2008/layout/VerticalAccentList"/>
    <dgm:cxn modelId="{4A7A5BFC-CF65-4255-99E8-83BFF032ABFB}" type="presParOf" srcId="{EEA16D8C-6615-4B84-91E5-E6297CFF79B7}" destId="{55CAC2B7-3F7A-498E-AEEC-33E30C13ECA4}" srcOrd="3" destOrd="0" presId="urn:microsoft.com/office/officeart/2008/layout/VerticalAccentList"/>
    <dgm:cxn modelId="{673EB68E-AE55-46A7-9F78-93DFC65FE29D}" type="presParOf" srcId="{EEA16D8C-6615-4B84-91E5-E6297CFF79B7}" destId="{F6C7F92C-6083-4AFF-82A2-3A958B6C75C9}" srcOrd="4" destOrd="0" presId="urn:microsoft.com/office/officeart/2008/layout/VerticalAccentList"/>
    <dgm:cxn modelId="{9C091D42-FBE9-442B-9322-F512B9E3CB4C}" type="presParOf" srcId="{EEA16D8C-6615-4B84-91E5-E6297CFF79B7}" destId="{71D1D6BC-F076-4F38-AF9C-ADE4EAA05ADC}" srcOrd="5" destOrd="0" presId="urn:microsoft.com/office/officeart/2008/layout/VerticalAccentList"/>
    <dgm:cxn modelId="{9502B689-B7A4-461D-B405-6C8BF62E5A4A}" type="presParOf" srcId="{EEA16D8C-6615-4B84-91E5-E6297CFF79B7}" destId="{A3DF6E91-CA6F-40F2-AC9C-E677578C2331}" srcOrd="6" destOrd="0" presId="urn:microsoft.com/office/officeart/2008/layout/VerticalAccentList"/>
    <dgm:cxn modelId="{F89E2A21-9C82-4EBD-B81B-8BC1C0FBD559}" type="presParOf" srcId="{DF35A636-FD72-4304-A286-0148F863DB36}" destId="{D3C60E8B-D368-40DF-9933-73B09789628A}" srcOrd="2" destOrd="0" presId="urn:microsoft.com/office/officeart/2008/layout/VerticalAccentList"/>
    <dgm:cxn modelId="{C61EEE9C-86D8-43EE-9BA7-277B6F06106F}" type="presParOf" srcId="{DF35A636-FD72-4304-A286-0148F863DB36}" destId="{7256676B-DE6C-4F44-847A-E8FD8636CDD0}" srcOrd="3" destOrd="0" presId="urn:microsoft.com/office/officeart/2008/layout/VerticalAccentList"/>
    <dgm:cxn modelId="{686FD10C-6CA4-4205-B832-C8743884E88C}" type="presParOf" srcId="{7256676B-DE6C-4F44-847A-E8FD8636CDD0}" destId="{769C5287-EAEE-4756-A753-9C0E69437EA4}" srcOrd="0" destOrd="0" presId="urn:microsoft.com/office/officeart/2008/layout/VerticalAccentList"/>
    <dgm:cxn modelId="{E011507F-81B8-473A-A895-75418DE8D719}" type="presParOf" srcId="{DF35A636-FD72-4304-A286-0148F863DB36}" destId="{250839A5-FE03-4386-9E80-0C3E16E1E422}" srcOrd="4" destOrd="0" presId="urn:microsoft.com/office/officeart/2008/layout/VerticalAccentList"/>
    <dgm:cxn modelId="{2F83CBC2-F5F6-48CA-81AD-3F6065664766}" type="presParOf" srcId="{250839A5-FE03-4386-9E80-0C3E16E1E422}" destId="{2DF28E6D-EA3E-4987-9FFD-2EB551AC12B8}" srcOrd="0" destOrd="0" presId="urn:microsoft.com/office/officeart/2008/layout/VerticalAccentList"/>
    <dgm:cxn modelId="{4B50B70B-F6EC-4FFA-8FEF-EBD4BAF545DD}" type="presParOf" srcId="{250839A5-FE03-4386-9E80-0C3E16E1E422}" destId="{731EEA1F-C9B1-44A6-9958-93DA11824722}" srcOrd="1" destOrd="0" presId="urn:microsoft.com/office/officeart/2008/layout/VerticalAccentList"/>
    <dgm:cxn modelId="{BFCE1C6D-81EF-4856-BCFE-95C2A5F341E2}" type="presParOf" srcId="{250839A5-FE03-4386-9E80-0C3E16E1E422}" destId="{1246FC89-2D70-4D1C-95D9-5F15898E62E0}" srcOrd="2" destOrd="0" presId="urn:microsoft.com/office/officeart/2008/layout/VerticalAccentList"/>
    <dgm:cxn modelId="{74639D4E-C108-4715-AA7B-504796069706}" type="presParOf" srcId="{250839A5-FE03-4386-9E80-0C3E16E1E422}" destId="{A8452E2F-9401-40BD-9D0C-35D163D20B08}" srcOrd="3" destOrd="0" presId="urn:microsoft.com/office/officeart/2008/layout/VerticalAccentList"/>
    <dgm:cxn modelId="{B2E11B9A-B327-4889-93F8-86E6BE283F92}" type="presParOf" srcId="{250839A5-FE03-4386-9E80-0C3E16E1E422}" destId="{F5053FA4-9325-44B8-ABF3-44E0E8C68C82}" srcOrd="4" destOrd="0" presId="urn:microsoft.com/office/officeart/2008/layout/VerticalAccentList"/>
    <dgm:cxn modelId="{F46E4798-4E61-4A9E-8F35-2725D557B093}" type="presParOf" srcId="{250839A5-FE03-4386-9E80-0C3E16E1E422}" destId="{DE549C80-122A-4FA6-B57A-75E0FE9152A9}" srcOrd="5" destOrd="0" presId="urn:microsoft.com/office/officeart/2008/layout/VerticalAccentList"/>
    <dgm:cxn modelId="{367234F2-51BE-4472-91B1-39EEDC96272D}" type="presParOf" srcId="{250839A5-FE03-4386-9E80-0C3E16E1E422}" destId="{05F278C3-AFDE-4D7F-A4ED-BA38B9AA389E}" srcOrd="6" destOrd="0" presId="urn:microsoft.com/office/officeart/2008/layout/VerticalAccentList"/>
    <dgm:cxn modelId="{8454125D-0B98-4115-B67D-0592FD960FDB}" type="presParOf" srcId="{DF35A636-FD72-4304-A286-0148F863DB36}" destId="{A2D48817-F338-4ECE-A26D-477B897653D9}" srcOrd="5" destOrd="0" presId="urn:microsoft.com/office/officeart/2008/layout/VerticalAccentList"/>
    <dgm:cxn modelId="{2E1F8EDF-372F-4D9F-AC1D-16D5506154E0}" type="presParOf" srcId="{DF35A636-FD72-4304-A286-0148F863DB36}" destId="{32160A3E-E794-44D1-B572-755BC3AF2E43}" srcOrd="6" destOrd="0" presId="urn:microsoft.com/office/officeart/2008/layout/VerticalAccentList"/>
    <dgm:cxn modelId="{92521A02-3A4D-40A6-9499-2B2018A12F14}" type="presParOf" srcId="{32160A3E-E794-44D1-B572-755BC3AF2E43}" destId="{71B71D20-B8BF-4690-976C-574CB70BBAD6}" srcOrd="0" destOrd="0" presId="urn:microsoft.com/office/officeart/2008/layout/VerticalAccentList"/>
    <dgm:cxn modelId="{795C5F89-7DEC-4B4C-ACF6-55C1F2D7BACA}" type="presParOf" srcId="{DF35A636-FD72-4304-A286-0148F863DB36}" destId="{50001B6D-9908-4EDF-84DD-35353C9330F6}" srcOrd="7" destOrd="0" presId="urn:microsoft.com/office/officeart/2008/layout/VerticalAccentList"/>
    <dgm:cxn modelId="{DB848AD6-CE27-4D75-A9BD-3FC55F693E0B}" type="presParOf" srcId="{50001B6D-9908-4EDF-84DD-35353C9330F6}" destId="{E1FB7085-1CAC-47BE-AB0C-08754B08FE98}" srcOrd="0" destOrd="0" presId="urn:microsoft.com/office/officeart/2008/layout/VerticalAccentList"/>
    <dgm:cxn modelId="{A0381436-7B42-4C4D-A34C-719AB22E625C}" type="presParOf" srcId="{50001B6D-9908-4EDF-84DD-35353C9330F6}" destId="{E98F00BE-6D91-48A1-9A5F-88DFD111569E}" srcOrd="1" destOrd="0" presId="urn:microsoft.com/office/officeart/2008/layout/VerticalAccentList"/>
    <dgm:cxn modelId="{FAC72BBC-3C17-41E4-8595-71AA815A7F2D}" type="presParOf" srcId="{50001B6D-9908-4EDF-84DD-35353C9330F6}" destId="{EADA112D-D24B-43BC-908A-557F1BBA637D}" srcOrd="2" destOrd="0" presId="urn:microsoft.com/office/officeart/2008/layout/VerticalAccentList"/>
    <dgm:cxn modelId="{9E9C8ED5-69C5-4DD1-8251-E472554AAE2D}" type="presParOf" srcId="{50001B6D-9908-4EDF-84DD-35353C9330F6}" destId="{1B25950F-2C60-498D-9D18-B74079117ED9}" srcOrd="3" destOrd="0" presId="urn:microsoft.com/office/officeart/2008/layout/VerticalAccentList"/>
    <dgm:cxn modelId="{3D67CB74-2381-4F38-AFDF-8735ED7B9F91}" type="presParOf" srcId="{50001B6D-9908-4EDF-84DD-35353C9330F6}" destId="{3C5B743D-45BD-4722-BF77-9B0959513397}" srcOrd="4" destOrd="0" presId="urn:microsoft.com/office/officeart/2008/layout/VerticalAccentList"/>
    <dgm:cxn modelId="{305AB8D2-0971-48DB-AB0B-0117F38B8868}" type="presParOf" srcId="{50001B6D-9908-4EDF-84DD-35353C9330F6}" destId="{9F0A8899-42B7-4C89-9DB0-FBF4D66B0B3D}" srcOrd="5" destOrd="0" presId="urn:microsoft.com/office/officeart/2008/layout/VerticalAccentList"/>
    <dgm:cxn modelId="{661A5720-EC5F-4825-86D0-75DE49596E56}" type="presParOf" srcId="{50001B6D-9908-4EDF-84DD-35353C9330F6}" destId="{9ED10B7B-38C9-4658-8CFD-3274DDC7B66C}" srcOrd="6" destOrd="0" presId="urn:microsoft.com/office/officeart/2008/layout/VerticalAccentList"/>
    <dgm:cxn modelId="{9E43F3F1-EDDA-412A-A11B-CF4987FC8A35}" type="presParOf" srcId="{DF35A636-FD72-4304-A286-0148F863DB36}" destId="{4FE8F31B-DAE4-4F89-936E-349FB4FA1AE8}" srcOrd="8" destOrd="0" presId="urn:microsoft.com/office/officeart/2008/layout/VerticalAccentList"/>
    <dgm:cxn modelId="{0CF80706-1974-469B-8A74-D8DA191D417F}" type="presParOf" srcId="{DF35A636-FD72-4304-A286-0148F863DB36}" destId="{161BD985-A884-409D-B0D1-BF38E01E8750}" srcOrd="9" destOrd="0" presId="urn:microsoft.com/office/officeart/2008/layout/VerticalAccentList"/>
    <dgm:cxn modelId="{10EB61DE-562E-48E3-AE32-46B0A688BD01}" type="presParOf" srcId="{161BD985-A884-409D-B0D1-BF38E01E8750}" destId="{AF429304-2439-448C-9071-E931D539FA12}" srcOrd="0" destOrd="0" presId="urn:microsoft.com/office/officeart/2008/layout/VerticalAccentList"/>
    <dgm:cxn modelId="{BE49E0FB-8956-4AFF-A03B-CC25D5E8D63C}" type="presParOf" srcId="{DF35A636-FD72-4304-A286-0148F863DB36}" destId="{A22EEBAA-2378-461B-A535-7B8D3031F776}" srcOrd="10" destOrd="0" presId="urn:microsoft.com/office/officeart/2008/layout/VerticalAccentList"/>
    <dgm:cxn modelId="{CE17EB65-7E31-4C0F-8665-20D4BCA2C9B9}" type="presParOf" srcId="{A22EEBAA-2378-461B-A535-7B8D3031F776}" destId="{7706692B-6AFA-4649-B80C-8725D837CDF4}" srcOrd="0" destOrd="0" presId="urn:microsoft.com/office/officeart/2008/layout/VerticalAccentList"/>
    <dgm:cxn modelId="{D9D36379-A78D-458E-AB6F-AB52D22036F6}" type="presParOf" srcId="{A22EEBAA-2378-461B-A535-7B8D3031F776}" destId="{BBCEA56C-513F-4F66-AD20-49C5F83700CF}" srcOrd="1" destOrd="0" presId="urn:microsoft.com/office/officeart/2008/layout/VerticalAccentList"/>
    <dgm:cxn modelId="{F7F1FB5F-5BC1-4D91-87D9-569038FB4478}" type="presParOf" srcId="{A22EEBAA-2378-461B-A535-7B8D3031F776}" destId="{1EBB7909-195E-486D-AFCC-07A5EB7570CB}" srcOrd="2" destOrd="0" presId="urn:microsoft.com/office/officeart/2008/layout/VerticalAccentList"/>
    <dgm:cxn modelId="{C249FA41-E436-4330-8681-F2EC52C311B1}" type="presParOf" srcId="{A22EEBAA-2378-461B-A535-7B8D3031F776}" destId="{F7705D2C-44FE-4B01-B50F-AD1AAA1AA26F}" srcOrd="3" destOrd="0" presId="urn:microsoft.com/office/officeart/2008/layout/VerticalAccentList"/>
    <dgm:cxn modelId="{FAE3BE2D-70B3-4BAB-86B0-42D622AC5E3F}" type="presParOf" srcId="{A22EEBAA-2378-461B-A535-7B8D3031F776}" destId="{9D08B771-7869-4637-BCE7-13A5693A409C}" srcOrd="4" destOrd="0" presId="urn:microsoft.com/office/officeart/2008/layout/VerticalAccentList"/>
    <dgm:cxn modelId="{537F95B8-86DD-493A-841D-0E924DF475D2}" type="presParOf" srcId="{A22EEBAA-2378-461B-A535-7B8D3031F776}" destId="{2985D334-CE7C-4272-85FD-E552EC8CFFCA}" srcOrd="5" destOrd="0" presId="urn:microsoft.com/office/officeart/2008/layout/VerticalAccentList"/>
    <dgm:cxn modelId="{B6523716-B3E7-4DCA-9A22-3C673AF59068}" type="presParOf" srcId="{A22EEBAA-2378-461B-A535-7B8D3031F776}" destId="{1F304C9C-3747-4797-882F-FD42B1CB461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9228CB-53E2-469A-BC04-043B4C065F32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2D295B95-58DB-44C3-9334-6705C3BD91E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format / structure for the subject being taught.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6F0E1-0BC7-4FDA-A4E9-8243E475A267}" type="parTrans" cxnId="{5E38BC33-A70A-4891-8843-D3B4654D59D7}">
      <dgm:prSet/>
      <dgm:spPr/>
      <dgm:t>
        <a:bodyPr/>
        <a:lstStyle/>
        <a:p>
          <a:endParaRPr lang="en-ZA"/>
        </a:p>
      </dgm:t>
    </dgm:pt>
    <dgm:pt modelId="{3E902180-A219-4642-A606-6BED65F3A9F7}" type="sibTrans" cxnId="{5E38BC33-A70A-4891-8843-D3B4654D59D7}">
      <dgm:prSet/>
      <dgm:spPr/>
      <dgm:t>
        <a:bodyPr/>
        <a:lstStyle/>
        <a:p>
          <a:endParaRPr lang="en-ZA"/>
        </a:p>
      </dgm:t>
    </dgm:pt>
    <dgm:pt modelId="{06DEE6BF-B947-4B15-9A56-631B2A95A42F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Builds on previous knowledge.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98DF7-7BC0-4E22-B7A7-45154D27FC14}" type="parTrans" cxnId="{3174B6C9-840A-4315-A4B8-D883B6E83EE5}">
      <dgm:prSet/>
      <dgm:spPr/>
      <dgm:t>
        <a:bodyPr/>
        <a:lstStyle/>
        <a:p>
          <a:endParaRPr lang="en-ZA"/>
        </a:p>
      </dgm:t>
    </dgm:pt>
    <dgm:pt modelId="{068CC571-3578-4AC7-8435-1E9F2C9FF742}" type="sibTrans" cxnId="{3174B6C9-840A-4315-A4B8-D883B6E83EE5}">
      <dgm:prSet/>
      <dgm:spPr/>
      <dgm:t>
        <a:bodyPr/>
        <a:lstStyle/>
        <a:p>
          <a:endParaRPr lang="en-ZA"/>
        </a:p>
      </dgm:t>
    </dgm:pt>
    <dgm:pt modelId="{B3D494E6-89A5-43DC-8BDE-2D4AB5BA6E30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lead – in for successive Lessons.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82D5-837E-4F25-8362-6F5E436A628E}" type="parTrans" cxnId="{740F09BD-695B-45F4-A598-76B13A63F56D}">
      <dgm:prSet/>
      <dgm:spPr/>
      <dgm:t>
        <a:bodyPr/>
        <a:lstStyle/>
        <a:p>
          <a:endParaRPr lang="en-ZA"/>
        </a:p>
      </dgm:t>
    </dgm:pt>
    <dgm:pt modelId="{91E4BFB8-B920-4EC2-90A3-072905EEA340}" type="sibTrans" cxnId="{740F09BD-695B-45F4-A598-76B13A63F56D}">
      <dgm:prSet/>
      <dgm:spPr/>
      <dgm:t>
        <a:bodyPr/>
        <a:lstStyle/>
        <a:p>
          <a:endParaRPr lang="en-ZA"/>
        </a:p>
      </dgm:t>
    </dgm:pt>
    <dgm:pt modelId="{788F7C8C-33AE-4EF6-8280-653123C691A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Gives a concrete example of progress for learners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9D1AB-1E1A-4C37-9E7F-E77A93E58869}" type="parTrans" cxnId="{B5CFD5A9-524B-47BD-8908-8EF902C5AE98}">
      <dgm:prSet/>
      <dgm:spPr/>
      <dgm:t>
        <a:bodyPr/>
        <a:lstStyle/>
        <a:p>
          <a:endParaRPr lang="en-ZA"/>
        </a:p>
      </dgm:t>
    </dgm:pt>
    <dgm:pt modelId="{51ADFFE0-6D33-4769-A813-C91E6323C446}" type="sibTrans" cxnId="{B5CFD5A9-524B-47BD-8908-8EF902C5AE98}">
      <dgm:prSet/>
      <dgm:spPr/>
      <dgm:t>
        <a:bodyPr/>
        <a:lstStyle/>
        <a:p>
          <a:endParaRPr lang="en-ZA"/>
        </a:p>
      </dgm:t>
    </dgm:pt>
    <dgm:pt modelId="{716EF70C-75B9-4FE8-8845-CF85238FB99A}" type="pres">
      <dgm:prSet presAssocID="{AE9228CB-53E2-469A-BC04-043B4C065F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BF6611FC-3681-4421-A907-B73318AD5971}" type="pres">
      <dgm:prSet presAssocID="{AE9228CB-53E2-469A-BC04-043B4C065F32}" presName="Name1" presStyleCnt="0"/>
      <dgm:spPr/>
    </dgm:pt>
    <dgm:pt modelId="{6A512FF3-C920-469C-8526-36D33AF1E3C7}" type="pres">
      <dgm:prSet presAssocID="{AE9228CB-53E2-469A-BC04-043B4C065F32}" presName="cycle" presStyleCnt="0"/>
      <dgm:spPr/>
    </dgm:pt>
    <dgm:pt modelId="{091A48E5-9E80-4B82-A0C8-F8560B205726}" type="pres">
      <dgm:prSet presAssocID="{AE9228CB-53E2-469A-BC04-043B4C065F32}" presName="srcNode" presStyleLbl="node1" presStyleIdx="0" presStyleCnt="4"/>
      <dgm:spPr/>
    </dgm:pt>
    <dgm:pt modelId="{1C29FD66-E869-4B37-B21B-AA9993E43A88}" type="pres">
      <dgm:prSet presAssocID="{AE9228CB-53E2-469A-BC04-043B4C065F32}" presName="conn" presStyleLbl="parChTrans1D2" presStyleIdx="0" presStyleCnt="1"/>
      <dgm:spPr/>
      <dgm:t>
        <a:bodyPr/>
        <a:lstStyle/>
        <a:p>
          <a:endParaRPr lang="en-ZA"/>
        </a:p>
      </dgm:t>
    </dgm:pt>
    <dgm:pt modelId="{82E84B31-1FE2-44CE-BBD9-C0DB942AE0D6}" type="pres">
      <dgm:prSet presAssocID="{AE9228CB-53E2-469A-BC04-043B4C065F32}" presName="extraNode" presStyleLbl="node1" presStyleIdx="0" presStyleCnt="4"/>
      <dgm:spPr/>
    </dgm:pt>
    <dgm:pt modelId="{33935A92-C465-4EA6-8710-620514E8BDC8}" type="pres">
      <dgm:prSet presAssocID="{AE9228CB-53E2-469A-BC04-043B4C065F32}" presName="dstNode" presStyleLbl="node1" presStyleIdx="0" presStyleCnt="4"/>
      <dgm:spPr/>
    </dgm:pt>
    <dgm:pt modelId="{85A9357D-9F3D-4217-BEF3-0AFD74A1796C}" type="pres">
      <dgm:prSet presAssocID="{2D295B95-58DB-44C3-9334-6705C3BD91E2}" presName="text_1" presStyleLbl="node1" presStyleIdx="0" presStyleCnt="4" custScaleY="1172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99C132-05B8-41D2-9163-25669C82AE68}" type="pres">
      <dgm:prSet presAssocID="{2D295B95-58DB-44C3-9334-6705C3BD91E2}" presName="accent_1" presStyleCnt="0"/>
      <dgm:spPr/>
    </dgm:pt>
    <dgm:pt modelId="{48848598-683B-4C84-ACA1-418D5BE6E40A}" type="pres">
      <dgm:prSet presAssocID="{2D295B95-58DB-44C3-9334-6705C3BD91E2}" presName="accentRepeatNode" presStyleLbl="solidFgAcc1" presStyleIdx="0" presStyleCnt="4"/>
      <dgm:spPr>
        <a:prstGeom prst="star8">
          <a:avLst/>
        </a:prstGeom>
      </dgm:spPr>
    </dgm:pt>
    <dgm:pt modelId="{67583C8A-8E49-44ED-BEA0-7D5A43DB95E7}" type="pres">
      <dgm:prSet presAssocID="{06DEE6BF-B947-4B15-9A56-631B2A95A4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97DBE4-0D71-4DE6-8F45-661089CDFE61}" type="pres">
      <dgm:prSet presAssocID="{06DEE6BF-B947-4B15-9A56-631B2A95A42F}" presName="accent_2" presStyleCnt="0"/>
      <dgm:spPr/>
    </dgm:pt>
    <dgm:pt modelId="{8058AD4B-0455-4460-90D8-05ABD8A930A9}" type="pres">
      <dgm:prSet presAssocID="{06DEE6BF-B947-4B15-9A56-631B2A95A42F}" presName="accentRepeatNode" presStyleLbl="solidFgAcc1" presStyleIdx="1" presStyleCnt="4"/>
      <dgm:spPr>
        <a:prstGeom prst="star8">
          <a:avLst/>
        </a:prstGeom>
      </dgm:spPr>
    </dgm:pt>
    <dgm:pt modelId="{A814A638-D6B8-43B8-99FC-5AD1C4B54DC6}" type="pres">
      <dgm:prSet presAssocID="{B3D494E6-89A5-43DC-8BDE-2D4AB5BA6E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A0D84D-2346-4B4B-B970-0BD6AE4EF5E1}" type="pres">
      <dgm:prSet presAssocID="{B3D494E6-89A5-43DC-8BDE-2D4AB5BA6E30}" presName="accent_3" presStyleCnt="0"/>
      <dgm:spPr/>
    </dgm:pt>
    <dgm:pt modelId="{86D69A8D-16CF-44CD-A99D-9D25FD4840D1}" type="pres">
      <dgm:prSet presAssocID="{B3D494E6-89A5-43DC-8BDE-2D4AB5BA6E30}" presName="accentRepeatNode" presStyleLbl="solidFgAcc1" presStyleIdx="2" presStyleCnt="4"/>
      <dgm:spPr>
        <a:prstGeom prst="star8">
          <a:avLst/>
        </a:prstGeom>
      </dgm:spPr>
    </dgm:pt>
    <dgm:pt modelId="{B7BAC28B-D258-4B41-9D2A-ACDB06B985D8}" type="pres">
      <dgm:prSet presAssocID="{788F7C8C-33AE-4EF6-8280-653123C691A2}" presName="text_4" presStyleLbl="node1" presStyleIdx="3" presStyleCnt="4" custScaleY="12024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1277B8-3E51-4222-8AF1-0D52C450DA4F}" type="pres">
      <dgm:prSet presAssocID="{788F7C8C-33AE-4EF6-8280-653123C691A2}" presName="accent_4" presStyleCnt="0"/>
      <dgm:spPr/>
    </dgm:pt>
    <dgm:pt modelId="{793A19D4-3CEF-4229-A905-705432CE4D57}" type="pres">
      <dgm:prSet presAssocID="{788F7C8C-33AE-4EF6-8280-653123C691A2}" presName="accentRepeatNode" presStyleLbl="solidFgAcc1" presStyleIdx="3" presStyleCnt="4"/>
      <dgm:spPr>
        <a:prstGeom prst="star8">
          <a:avLst/>
        </a:prstGeom>
      </dgm:spPr>
    </dgm:pt>
  </dgm:ptLst>
  <dgm:cxnLst>
    <dgm:cxn modelId="{5E38BC33-A70A-4891-8843-D3B4654D59D7}" srcId="{AE9228CB-53E2-469A-BC04-043B4C065F32}" destId="{2D295B95-58DB-44C3-9334-6705C3BD91E2}" srcOrd="0" destOrd="0" parTransId="{7236F0E1-0BC7-4FDA-A4E9-8243E475A267}" sibTransId="{3E902180-A219-4642-A606-6BED65F3A9F7}"/>
    <dgm:cxn modelId="{FF006C76-C6D2-4EF0-90D9-16F222415F33}" type="presOf" srcId="{788F7C8C-33AE-4EF6-8280-653123C691A2}" destId="{B7BAC28B-D258-4B41-9D2A-ACDB06B985D8}" srcOrd="0" destOrd="0" presId="urn:microsoft.com/office/officeart/2008/layout/VerticalCurvedList"/>
    <dgm:cxn modelId="{A2DB1705-BFC1-496D-8A4B-F21DA3AD2707}" type="presOf" srcId="{AE9228CB-53E2-469A-BC04-043B4C065F32}" destId="{716EF70C-75B9-4FE8-8845-CF85238FB99A}" srcOrd="0" destOrd="0" presId="urn:microsoft.com/office/officeart/2008/layout/VerticalCurvedList"/>
    <dgm:cxn modelId="{F9EE86A4-A9CA-4AF0-8864-71B889997610}" type="presOf" srcId="{06DEE6BF-B947-4B15-9A56-631B2A95A42F}" destId="{67583C8A-8E49-44ED-BEA0-7D5A43DB95E7}" srcOrd="0" destOrd="0" presId="urn:microsoft.com/office/officeart/2008/layout/VerticalCurvedList"/>
    <dgm:cxn modelId="{02CE5EB1-61FD-4CD0-818F-A93200085767}" type="presOf" srcId="{3E902180-A219-4642-A606-6BED65F3A9F7}" destId="{1C29FD66-E869-4B37-B21B-AA9993E43A88}" srcOrd="0" destOrd="0" presId="urn:microsoft.com/office/officeart/2008/layout/VerticalCurvedList"/>
    <dgm:cxn modelId="{B5CFD5A9-524B-47BD-8908-8EF902C5AE98}" srcId="{AE9228CB-53E2-469A-BC04-043B4C065F32}" destId="{788F7C8C-33AE-4EF6-8280-653123C691A2}" srcOrd="3" destOrd="0" parTransId="{9D19D1AB-1E1A-4C37-9E7F-E77A93E58869}" sibTransId="{51ADFFE0-6D33-4769-A813-C91E6323C446}"/>
    <dgm:cxn modelId="{BE117F3C-F942-4D0B-826B-094BBF3DA769}" type="presOf" srcId="{2D295B95-58DB-44C3-9334-6705C3BD91E2}" destId="{85A9357D-9F3D-4217-BEF3-0AFD74A1796C}" srcOrd="0" destOrd="0" presId="urn:microsoft.com/office/officeart/2008/layout/VerticalCurvedList"/>
    <dgm:cxn modelId="{740F09BD-695B-45F4-A598-76B13A63F56D}" srcId="{AE9228CB-53E2-469A-BC04-043B4C065F32}" destId="{B3D494E6-89A5-43DC-8BDE-2D4AB5BA6E30}" srcOrd="2" destOrd="0" parTransId="{A16F82D5-837E-4F25-8362-6F5E436A628E}" sibTransId="{91E4BFB8-B920-4EC2-90A3-072905EEA340}"/>
    <dgm:cxn modelId="{3174B6C9-840A-4315-A4B8-D883B6E83EE5}" srcId="{AE9228CB-53E2-469A-BC04-043B4C065F32}" destId="{06DEE6BF-B947-4B15-9A56-631B2A95A42F}" srcOrd="1" destOrd="0" parTransId="{A3898DF7-7BC0-4E22-B7A7-45154D27FC14}" sibTransId="{068CC571-3578-4AC7-8435-1E9F2C9FF742}"/>
    <dgm:cxn modelId="{587D4045-43A8-4BD7-A017-05DFE146AA0F}" type="presOf" srcId="{B3D494E6-89A5-43DC-8BDE-2D4AB5BA6E30}" destId="{A814A638-D6B8-43B8-99FC-5AD1C4B54DC6}" srcOrd="0" destOrd="0" presId="urn:microsoft.com/office/officeart/2008/layout/VerticalCurvedList"/>
    <dgm:cxn modelId="{26C532CF-81D0-49E0-83CA-C47AD3293576}" type="presParOf" srcId="{716EF70C-75B9-4FE8-8845-CF85238FB99A}" destId="{BF6611FC-3681-4421-A907-B73318AD5971}" srcOrd="0" destOrd="0" presId="urn:microsoft.com/office/officeart/2008/layout/VerticalCurvedList"/>
    <dgm:cxn modelId="{43805377-34EB-4E23-AEF8-61C76418904A}" type="presParOf" srcId="{BF6611FC-3681-4421-A907-B73318AD5971}" destId="{6A512FF3-C920-469C-8526-36D33AF1E3C7}" srcOrd="0" destOrd="0" presId="urn:microsoft.com/office/officeart/2008/layout/VerticalCurvedList"/>
    <dgm:cxn modelId="{BFA31004-F29F-47FD-96CC-A7B5EB681F51}" type="presParOf" srcId="{6A512FF3-C920-469C-8526-36D33AF1E3C7}" destId="{091A48E5-9E80-4B82-A0C8-F8560B205726}" srcOrd="0" destOrd="0" presId="urn:microsoft.com/office/officeart/2008/layout/VerticalCurvedList"/>
    <dgm:cxn modelId="{C4F5804D-CCBF-4180-A765-B7E82708FBE1}" type="presParOf" srcId="{6A512FF3-C920-469C-8526-36D33AF1E3C7}" destId="{1C29FD66-E869-4B37-B21B-AA9993E43A88}" srcOrd="1" destOrd="0" presId="urn:microsoft.com/office/officeart/2008/layout/VerticalCurvedList"/>
    <dgm:cxn modelId="{685D55D8-1E3E-42D4-9631-A424B76F92D3}" type="presParOf" srcId="{6A512FF3-C920-469C-8526-36D33AF1E3C7}" destId="{82E84B31-1FE2-44CE-BBD9-C0DB942AE0D6}" srcOrd="2" destOrd="0" presId="urn:microsoft.com/office/officeart/2008/layout/VerticalCurvedList"/>
    <dgm:cxn modelId="{DF18FD81-4F1B-478D-B71E-FC28926ECF90}" type="presParOf" srcId="{6A512FF3-C920-469C-8526-36D33AF1E3C7}" destId="{33935A92-C465-4EA6-8710-620514E8BDC8}" srcOrd="3" destOrd="0" presId="urn:microsoft.com/office/officeart/2008/layout/VerticalCurvedList"/>
    <dgm:cxn modelId="{3E59AB75-226C-4EDB-88B7-E266F975A2F1}" type="presParOf" srcId="{BF6611FC-3681-4421-A907-B73318AD5971}" destId="{85A9357D-9F3D-4217-BEF3-0AFD74A1796C}" srcOrd="1" destOrd="0" presId="urn:microsoft.com/office/officeart/2008/layout/VerticalCurvedList"/>
    <dgm:cxn modelId="{CE76C815-DB8C-4C48-80DF-382E55E64394}" type="presParOf" srcId="{BF6611FC-3681-4421-A907-B73318AD5971}" destId="{6D99C132-05B8-41D2-9163-25669C82AE68}" srcOrd="2" destOrd="0" presId="urn:microsoft.com/office/officeart/2008/layout/VerticalCurvedList"/>
    <dgm:cxn modelId="{43C79693-5BB1-4A3A-8229-6FE619DEABA5}" type="presParOf" srcId="{6D99C132-05B8-41D2-9163-25669C82AE68}" destId="{48848598-683B-4C84-ACA1-418D5BE6E40A}" srcOrd="0" destOrd="0" presId="urn:microsoft.com/office/officeart/2008/layout/VerticalCurvedList"/>
    <dgm:cxn modelId="{C37722E3-7641-477A-8B68-D03E207B9FB4}" type="presParOf" srcId="{BF6611FC-3681-4421-A907-B73318AD5971}" destId="{67583C8A-8E49-44ED-BEA0-7D5A43DB95E7}" srcOrd="3" destOrd="0" presId="urn:microsoft.com/office/officeart/2008/layout/VerticalCurvedList"/>
    <dgm:cxn modelId="{68BCAF3C-C4A8-4B90-BE2D-91C350A8D343}" type="presParOf" srcId="{BF6611FC-3681-4421-A907-B73318AD5971}" destId="{BA97DBE4-0D71-4DE6-8F45-661089CDFE61}" srcOrd="4" destOrd="0" presId="urn:microsoft.com/office/officeart/2008/layout/VerticalCurvedList"/>
    <dgm:cxn modelId="{B35E8A12-7BD1-48F9-B61D-F95AFBA3C8DF}" type="presParOf" srcId="{BA97DBE4-0D71-4DE6-8F45-661089CDFE61}" destId="{8058AD4B-0455-4460-90D8-05ABD8A930A9}" srcOrd="0" destOrd="0" presId="urn:microsoft.com/office/officeart/2008/layout/VerticalCurvedList"/>
    <dgm:cxn modelId="{2E0B1CF6-A6E6-43E7-9222-4241EA37CD90}" type="presParOf" srcId="{BF6611FC-3681-4421-A907-B73318AD5971}" destId="{A814A638-D6B8-43B8-99FC-5AD1C4B54DC6}" srcOrd="5" destOrd="0" presId="urn:microsoft.com/office/officeart/2008/layout/VerticalCurvedList"/>
    <dgm:cxn modelId="{836DD72E-A097-4351-91EA-46CDDAED4D07}" type="presParOf" srcId="{BF6611FC-3681-4421-A907-B73318AD5971}" destId="{B5A0D84D-2346-4B4B-B970-0BD6AE4EF5E1}" srcOrd="6" destOrd="0" presId="urn:microsoft.com/office/officeart/2008/layout/VerticalCurvedList"/>
    <dgm:cxn modelId="{43177DA7-0B71-45D5-A8CC-A990F685076A}" type="presParOf" srcId="{B5A0D84D-2346-4B4B-B970-0BD6AE4EF5E1}" destId="{86D69A8D-16CF-44CD-A99D-9D25FD4840D1}" srcOrd="0" destOrd="0" presId="urn:microsoft.com/office/officeart/2008/layout/VerticalCurvedList"/>
    <dgm:cxn modelId="{017DC143-10EB-42D4-89F7-31D8741BD12D}" type="presParOf" srcId="{BF6611FC-3681-4421-A907-B73318AD5971}" destId="{B7BAC28B-D258-4B41-9D2A-ACDB06B985D8}" srcOrd="7" destOrd="0" presId="urn:microsoft.com/office/officeart/2008/layout/VerticalCurvedList"/>
    <dgm:cxn modelId="{1A4DAA71-DBE8-4943-8B6E-EBCC54991011}" type="presParOf" srcId="{BF6611FC-3681-4421-A907-B73318AD5971}" destId="{C91277B8-3E51-4222-8AF1-0D52C450DA4F}" srcOrd="8" destOrd="0" presId="urn:microsoft.com/office/officeart/2008/layout/VerticalCurvedList"/>
    <dgm:cxn modelId="{08F6CB22-3239-4667-82A4-4AAB4F1649AE}" type="presParOf" srcId="{C91277B8-3E51-4222-8AF1-0D52C450DA4F}" destId="{793A19D4-3CEF-4229-A905-705432CE4D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9228CB-53E2-469A-BC04-043B4C065F32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2D295B95-58DB-44C3-9334-6705C3BD91E2}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7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Similar structure of lessons provides a framework and creates stability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6F0E1-0BC7-4FDA-A4E9-8243E475A267}" type="parTrans" cxnId="{5E38BC33-A70A-4891-8843-D3B4654D59D7}">
      <dgm:prSet/>
      <dgm:spPr/>
      <dgm:t>
        <a:bodyPr/>
        <a:lstStyle/>
        <a:p>
          <a:endParaRPr lang="en-ZA"/>
        </a:p>
      </dgm:t>
    </dgm:pt>
    <dgm:pt modelId="{3E902180-A219-4642-A606-6BED65F3A9F7}" type="sibTrans" cxnId="{5E38BC33-A70A-4891-8843-D3B4654D59D7}">
      <dgm:prSet/>
      <dgm:spPr/>
      <dgm:t>
        <a:bodyPr/>
        <a:lstStyle/>
        <a:p>
          <a:endParaRPr lang="en-ZA"/>
        </a:p>
      </dgm:t>
    </dgm:pt>
    <dgm:pt modelId="{06DEE6BF-B947-4B15-9A56-631B2A95A42F}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  <a:alpha val="65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7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Could be used as a fall back or back – up plan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98DF7-7BC0-4E22-B7A7-45154D27FC14}" type="parTrans" cxnId="{3174B6C9-840A-4315-A4B8-D883B6E83EE5}">
      <dgm:prSet/>
      <dgm:spPr/>
      <dgm:t>
        <a:bodyPr/>
        <a:lstStyle/>
        <a:p>
          <a:endParaRPr lang="en-ZA"/>
        </a:p>
      </dgm:t>
    </dgm:pt>
    <dgm:pt modelId="{068CC571-3578-4AC7-8435-1E9F2C9FF742}" type="sibTrans" cxnId="{3174B6C9-840A-4315-A4B8-D883B6E83EE5}">
      <dgm:prSet/>
      <dgm:spPr/>
      <dgm:t>
        <a:bodyPr/>
        <a:lstStyle/>
        <a:p>
          <a:endParaRPr lang="en-ZA"/>
        </a:p>
      </dgm:t>
    </dgm:pt>
    <dgm:pt modelId="{B3D494E6-89A5-43DC-8BDE-2D4AB5BA6E30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starting point.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82D5-837E-4F25-8362-6F5E436A628E}" type="parTrans" cxnId="{740F09BD-695B-45F4-A598-76B13A63F56D}">
      <dgm:prSet/>
      <dgm:spPr/>
      <dgm:t>
        <a:bodyPr/>
        <a:lstStyle/>
        <a:p>
          <a:endParaRPr lang="en-ZA"/>
        </a:p>
      </dgm:t>
    </dgm:pt>
    <dgm:pt modelId="{91E4BFB8-B920-4EC2-90A3-072905EEA340}" type="sibTrans" cxnId="{740F09BD-695B-45F4-A598-76B13A63F56D}">
      <dgm:prSet/>
      <dgm:spPr/>
      <dgm:t>
        <a:bodyPr/>
        <a:lstStyle/>
        <a:p>
          <a:endParaRPr lang="en-ZA"/>
        </a:p>
      </dgm:t>
    </dgm:pt>
    <dgm:pt modelId="{788F7C8C-33AE-4EF6-8280-653123C691A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Helps provoke our own ideas.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9D1AB-1E1A-4C37-9E7F-E77A93E58869}" type="parTrans" cxnId="{B5CFD5A9-524B-47BD-8908-8EF902C5AE98}">
      <dgm:prSet/>
      <dgm:spPr/>
      <dgm:t>
        <a:bodyPr/>
        <a:lstStyle/>
        <a:p>
          <a:endParaRPr lang="en-ZA"/>
        </a:p>
      </dgm:t>
    </dgm:pt>
    <dgm:pt modelId="{51ADFFE0-6D33-4769-A813-C91E6323C446}" type="sibTrans" cxnId="{B5CFD5A9-524B-47BD-8908-8EF902C5AE98}">
      <dgm:prSet/>
      <dgm:spPr/>
      <dgm:t>
        <a:bodyPr/>
        <a:lstStyle/>
        <a:p>
          <a:endParaRPr lang="en-ZA"/>
        </a:p>
      </dgm:t>
    </dgm:pt>
    <dgm:pt modelId="{BD5255D7-F4B2-4CB9-8931-CE271A9F5A6B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Allows learners to review / study on their own 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B5B21-DC1C-46E9-B981-6E0CF4EDD75A}" type="parTrans" cxnId="{361E13D1-84ED-4EEB-9033-C561DBA61D77}">
      <dgm:prSet/>
      <dgm:spPr/>
      <dgm:t>
        <a:bodyPr/>
        <a:lstStyle/>
        <a:p>
          <a:endParaRPr lang="en-ZA"/>
        </a:p>
      </dgm:t>
    </dgm:pt>
    <dgm:pt modelId="{FAD6A20A-3AA4-41CE-B75F-D5FBDC8013C2}" type="sibTrans" cxnId="{361E13D1-84ED-4EEB-9033-C561DBA61D77}">
      <dgm:prSet/>
      <dgm:spPr/>
      <dgm:t>
        <a:bodyPr/>
        <a:lstStyle/>
        <a:p>
          <a:endParaRPr lang="en-ZA"/>
        </a:p>
      </dgm:t>
    </dgm:pt>
    <dgm:pt modelId="{716EF70C-75B9-4FE8-8845-CF85238FB99A}" type="pres">
      <dgm:prSet presAssocID="{AE9228CB-53E2-469A-BC04-043B4C065F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BF6611FC-3681-4421-A907-B73318AD5971}" type="pres">
      <dgm:prSet presAssocID="{AE9228CB-53E2-469A-BC04-043B4C065F32}" presName="Name1" presStyleCnt="0"/>
      <dgm:spPr/>
    </dgm:pt>
    <dgm:pt modelId="{6A512FF3-C920-469C-8526-36D33AF1E3C7}" type="pres">
      <dgm:prSet presAssocID="{AE9228CB-53E2-469A-BC04-043B4C065F32}" presName="cycle" presStyleCnt="0"/>
      <dgm:spPr/>
    </dgm:pt>
    <dgm:pt modelId="{091A48E5-9E80-4B82-A0C8-F8560B205726}" type="pres">
      <dgm:prSet presAssocID="{AE9228CB-53E2-469A-BC04-043B4C065F32}" presName="srcNode" presStyleLbl="node1" presStyleIdx="0" presStyleCnt="5"/>
      <dgm:spPr/>
    </dgm:pt>
    <dgm:pt modelId="{1C29FD66-E869-4B37-B21B-AA9993E43A88}" type="pres">
      <dgm:prSet presAssocID="{AE9228CB-53E2-469A-BC04-043B4C065F32}" presName="conn" presStyleLbl="parChTrans1D2" presStyleIdx="0" presStyleCnt="1"/>
      <dgm:spPr/>
      <dgm:t>
        <a:bodyPr/>
        <a:lstStyle/>
        <a:p>
          <a:endParaRPr lang="en-ZA"/>
        </a:p>
      </dgm:t>
    </dgm:pt>
    <dgm:pt modelId="{82E84B31-1FE2-44CE-BBD9-C0DB942AE0D6}" type="pres">
      <dgm:prSet presAssocID="{AE9228CB-53E2-469A-BC04-043B4C065F32}" presName="extraNode" presStyleLbl="node1" presStyleIdx="0" presStyleCnt="5"/>
      <dgm:spPr/>
    </dgm:pt>
    <dgm:pt modelId="{33935A92-C465-4EA6-8710-620514E8BDC8}" type="pres">
      <dgm:prSet presAssocID="{AE9228CB-53E2-469A-BC04-043B4C065F32}" presName="dstNode" presStyleLbl="node1" presStyleIdx="0" presStyleCnt="5"/>
      <dgm:spPr/>
    </dgm:pt>
    <dgm:pt modelId="{85A9357D-9F3D-4217-BEF3-0AFD74A1796C}" type="pres">
      <dgm:prSet presAssocID="{2D295B95-58DB-44C3-9334-6705C3BD91E2}" presName="text_1" presStyleLbl="node1" presStyleIdx="0" presStyleCnt="5" custScaleY="1172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99C132-05B8-41D2-9163-25669C82AE68}" type="pres">
      <dgm:prSet presAssocID="{2D295B95-58DB-44C3-9334-6705C3BD91E2}" presName="accent_1" presStyleCnt="0"/>
      <dgm:spPr/>
    </dgm:pt>
    <dgm:pt modelId="{48848598-683B-4C84-ACA1-418D5BE6E40A}" type="pres">
      <dgm:prSet presAssocID="{2D295B95-58DB-44C3-9334-6705C3BD91E2}" presName="accentRepeatNode" presStyleLbl="solidFgAcc1" presStyleIdx="0" presStyleCnt="5"/>
      <dgm:spPr>
        <a:prstGeom prst="star8">
          <a:avLst/>
        </a:prstGeom>
      </dgm:spPr>
    </dgm:pt>
    <dgm:pt modelId="{67583C8A-8E49-44ED-BEA0-7D5A43DB95E7}" type="pres">
      <dgm:prSet presAssocID="{06DEE6BF-B947-4B15-9A56-631B2A95A42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97DBE4-0D71-4DE6-8F45-661089CDFE61}" type="pres">
      <dgm:prSet presAssocID="{06DEE6BF-B947-4B15-9A56-631B2A95A42F}" presName="accent_2" presStyleCnt="0"/>
      <dgm:spPr/>
    </dgm:pt>
    <dgm:pt modelId="{8058AD4B-0455-4460-90D8-05ABD8A930A9}" type="pres">
      <dgm:prSet presAssocID="{06DEE6BF-B947-4B15-9A56-631B2A95A42F}" presName="accentRepeatNode" presStyleLbl="solidFgAcc1" presStyleIdx="1" presStyleCnt="5"/>
      <dgm:spPr>
        <a:prstGeom prst="star8">
          <a:avLst/>
        </a:prstGeom>
      </dgm:spPr>
    </dgm:pt>
    <dgm:pt modelId="{A814A638-D6B8-43B8-99FC-5AD1C4B54DC6}" type="pres">
      <dgm:prSet presAssocID="{B3D494E6-89A5-43DC-8BDE-2D4AB5BA6E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A0D84D-2346-4B4B-B970-0BD6AE4EF5E1}" type="pres">
      <dgm:prSet presAssocID="{B3D494E6-89A5-43DC-8BDE-2D4AB5BA6E30}" presName="accent_3" presStyleCnt="0"/>
      <dgm:spPr/>
    </dgm:pt>
    <dgm:pt modelId="{86D69A8D-16CF-44CD-A99D-9D25FD4840D1}" type="pres">
      <dgm:prSet presAssocID="{B3D494E6-89A5-43DC-8BDE-2D4AB5BA6E30}" presName="accentRepeatNode" presStyleLbl="solidFgAcc1" presStyleIdx="2" presStyleCnt="5"/>
      <dgm:spPr>
        <a:prstGeom prst="star8">
          <a:avLst/>
        </a:prstGeom>
      </dgm:spPr>
    </dgm:pt>
    <dgm:pt modelId="{B7BAC28B-D258-4B41-9D2A-ACDB06B985D8}" type="pres">
      <dgm:prSet presAssocID="{788F7C8C-33AE-4EF6-8280-653123C691A2}" presName="text_4" presStyleLbl="node1" presStyleIdx="3" presStyleCnt="5" custScaleY="12024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1277B8-3E51-4222-8AF1-0D52C450DA4F}" type="pres">
      <dgm:prSet presAssocID="{788F7C8C-33AE-4EF6-8280-653123C691A2}" presName="accent_4" presStyleCnt="0"/>
      <dgm:spPr/>
    </dgm:pt>
    <dgm:pt modelId="{793A19D4-3CEF-4229-A905-705432CE4D57}" type="pres">
      <dgm:prSet presAssocID="{788F7C8C-33AE-4EF6-8280-653123C691A2}" presName="accentRepeatNode" presStyleLbl="solidFgAcc1" presStyleIdx="3" presStyleCnt="5"/>
      <dgm:spPr>
        <a:prstGeom prst="star8">
          <a:avLst/>
        </a:prstGeom>
      </dgm:spPr>
    </dgm:pt>
    <dgm:pt modelId="{94C72D85-A080-4BE9-AEB9-2AEE39300012}" type="pres">
      <dgm:prSet presAssocID="{BD5255D7-F4B2-4CB9-8931-CE271A9F5A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0702EBC-8D13-4C9A-A740-05794FC575E6}" type="pres">
      <dgm:prSet presAssocID="{BD5255D7-F4B2-4CB9-8931-CE271A9F5A6B}" presName="accent_5" presStyleCnt="0"/>
      <dgm:spPr/>
    </dgm:pt>
    <dgm:pt modelId="{0EF4CB64-4164-4645-A49E-F07B14E6BEBD}" type="pres">
      <dgm:prSet presAssocID="{BD5255D7-F4B2-4CB9-8931-CE271A9F5A6B}" presName="accentRepeatNode" presStyleLbl="solidFgAcc1" presStyleIdx="4" presStyleCnt="5"/>
      <dgm:spPr>
        <a:prstGeom prst="star8">
          <a:avLst/>
        </a:prstGeom>
      </dgm:spPr>
    </dgm:pt>
  </dgm:ptLst>
  <dgm:cxnLst>
    <dgm:cxn modelId="{F67889B0-1F7D-44B4-A305-DD94F4DD23D9}" type="presOf" srcId="{BD5255D7-F4B2-4CB9-8931-CE271A9F5A6B}" destId="{94C72D85-A080-4BE9-AEB9-2AEE39300012}" srcOrd="0" destOrd="0" presId="urn:microsoft.com/office/officeart/2008/layout/VerticalCurvedList"/>
    <dgm:cxn modelId="{834F5E6E-E737-4B3A-99D6-A4EE237F02AB}" type="presOf" srcId="{788F7C8C-33AE-4EF6-8280-653123C691A2}" destId="{B7BAC28B-D258-4B41-9D2A-ACDB06B985D8}" srcOrd="0" destOrd="0" presId="urn:microsoft.com/office/officeart/2008/layout/VerticalCurvedList"/>
    <dgm:cxn modelId="{5E38BC33-A70A-4891-8843-D3B4654D59D7}" srcId="{AE9228CB-53E2-469A-BC04-043B4C065F32}" destId="{2D295B95-58DB-44C3-9334-6705C3BD91E2}" srcOrd="0" destOrd="0" parTransId="{7236F0E1-0BC7-4FDA-A4E9-8243E475A267}" sibTransId="{3E902180-A219-4642-A606-6BED65F3A9F7}"/>
    <dgm:cxn modelId="{A1C7E794-32DA-455F-A1E8-93226E12CD5C}" type="presOf" srcId="{06DEE6BF-B947-4B15-9A56-631B2A95A42F}" destId="{67583C8A-8E49-44ED-BEA0-7D5A43DB95E7}" srcOrd="0" destOrd="0" presId="urn:microsoft.com/office/officeart/2008/layout/VerticalCurvedList"/>
    <dgm:cxn modelId="{0B221410-0585-4ACE-A4A4-07FF198CF2CE}" type="presOf" srcId="{2D295B95-58DB-44C3-9334-6705C3BD91E2}" destId="{85A9357D-9F3D-4217-BEF3-0AFD74A1796C}" srcOrd="0" destOrd="0" presId="urn:microsoft.com/office/officeart/2008/layout/VerticalCurvedList"/>
    <dgm:cxn modelId="{B5CFD5A9-524B-47BD-8908-8EF902C5AE98}" srcId="{AE9228CB-53E2-469A-BC04-043B4C065F32}" destId="{788F7C8C-33AE-4EF6-8280-653123C691A2}" srcOrd="3" destOrd="0" parTransId="{9D19D1AB-1E1A-4C37-9E7F-E77A93E58869}" sibTransId="{51ADFFE0-6D33-4769-A813-C91E6323C446}"/>
    <dgm:cxn modelId="{0A93294C-85B9-47A4-9F62-4BED6892881E}" type="presOf" srcId="{AE9228CB-53E2-469A-BC04-043B4C065F32}" destId="{716EF70C-75B9-4FE8-8845-CF85238FB99A}" srcOrd="0" destOrd="0" presId="urn:microsoft.com/office/officeart/2008/layout/VerticalCurvedList"/>
    <dgm:cxn modelId="{361E13D1-84ED-4EEB-9033-C561DBA61D77}" srcId="{AE9228CB-53E2-469A-BC04-043B4C065F32}" destId="{BD5255D7-F4B2-4CB9-8931-CE271A9F5A6B}" srcOrd="4" destOrd="0" parTransId="{E0FB5B21-DC1C-46E9-B981-6E0CF4EDD75A}" sibTransId="{FAD6A20A-3AA4-41CE-B75F-D5FBDC8013C2}"/>
    <dgm:cxn modelId="{740F09BD-695B-45F4-A598-76B13A63F56D}" srcId="{AE9228CB-53E2-469A-BC04-043B4C065F32}" destId="{B3D494E6-89A5-43DC-8BDE-2D4AB5BA6E30}" srcOrd="2" destOrd="0" parTransId="{A16F82D5-837E-4F25-8362-6F5E436A628E}" sibTransId="{91E4BFB8-B920-4EC2-90A3-072905EEA340}"/>
    <dgm:cxn modelId="{3174B6C9-840A-4315-A4B8-D883B6E83EE5}" srcId="{AE9228CB-53E2-469A-BC04-043B4C065F32}" destId="{06DEE6BF-B947-4B15-9A56-631B2A95A42F}" srcOrd="1" destOrd="0" parTransId="{A3898DF7-7BC0-4E22-B7A7-45154D27FC14}" sibTransId="{068CC571-3578-4AC7-8435-1E9F2C9FF742}"/>
    <dgm:cxn modelId="{CC5E93D4-0A8F-4629-9271-FA35CC1F78B8}" type="presOf" srcId="{3E902180-A219-4642-A606-6BED65F3A9F7}" destId="{1C29FD66-E869-4B37-B21B-AA9993E43A88}" srcOrd="0" destOrd="0" presId="urn:microsoft.com/office/officeart/2008/layout/VerticalCurvedList"/>
    <dgm:cxn modelId="{1724A89E-9946-4690-84B3-2B1651CA4C55}" type="presOf" srcId="{B3D494E6-89A5-43DC-8BDE-2D4AB5BA6E30}" destId="{A814A638-D6B8-43B8-99FC-5AD1C4B54DC6}" srcOrd="0" destOrd="0" presId="urn:microsoft.com/office/officeart/2008/layout/VerticalCurvedList"/>
    <dgm:cxn modelId="{E1541D13-3371-48F3-9299-60B95FA90E22}" type="presParOf" srcId="{716EF70C-75B9-4FE8-8845-CF85238FB99A}" destId="{BF6611FC-3681-4421-A907-B73318AD5971}" srcOrd="0" destOrd="0" presId="urn:microsoft.com/office/officeart/2008/layout/VerticalCurvedList"/>
    <dgm:cxn modelId="{FFE7FDA6-E67B-4306-A27F-42F0DF472CD1}" type="presParOf" srcId="{BF6611FC-3681-4421-A907-B73318AD5971}" destId="{6A512FF3-C920-469C-8526-36D33AF1E3C7}" srcOrd="0" destOrd="0" presId="urn:microsoft.com/office/officeart/2008/layout/VerticalCurvedList"/>
    <dgm:cxn modelId="{7009BC61-3EF5-4BAC-8A69-8E91C1A86AC8}" type="presParOf" srcId="{6A512FF3-C920-469C-8526-36D33AF1E3C7}" destId="{091A48E5-9E80-4B82-A0C8-F8560B205726}" srcOrd="0" destOrd="0" presId="urn:microsoft.com/office/officeart/2008/layout/VerticalCurvedList"/>
    <dgm:cxn modelId="{0485A1E3-6F8F-48C5-B529-D2FF917E135C}" type="presParOf" srcId="{6A512FF3-C920-469C-8526-36D33AF1E3C7}" destId="{1C29FD66-E869-4B37-B21B-AA9993E43A88}" srcOrd="1" destOrd="0" presId="urn:microsoft.com/office/officeart/2008/layout/VerticalCurvedList"/>
    <dgm:cxn modelId="{C8F83CB6-8998-405E-8A81-437E6DB78A87}" type="presParOf" srcId="{6A512FF3-C920-469C-8526-36D33AF1E3C7}" destId="{82E84B31-1FE2-44CE-BBD9-C0DB942AE0D6}" srcOrd="2" destOrd="0" presId="urn:microsoft.com/office/officeart/2008/layout/VerticalCurvedList"/>
    <dgm:cxn modelId="{C9F1E4EE-BE8E-4E49-805A-21B976C062C2}" type="presParOf" srcId="{6A512FF3-C920-469C-8526-36D33AF1E3C7}" destId="{33935A92-C465-4EA6-8710-620514E8BDC8}" srcOrd="3" destOrd="0" presId="urn:microsoft.com/office/officeart/2008/layout/VerticalCurvedList"/>
    <dgm:cxn modelId="{D4E175BB-BE7B-4936-92FD-E7F645F30F2E}" type="presParOf" srcId="{BF6611FC-3681-4421-A907-B73318AD5971}" destId="{85A9357D-9F3D-4217-BEF3-0AFD74A1796C}" srcOrd="1" destOrd="0" presId="urn:microsoft.com/office/officeart/2008/layout/VerticalCurvedList"/>
    <dgm:cxn modelId="{D3F90818-DA9A-46C5-8660-ABAC4BD609DB}" type="presParOf" srcId="{BF6611FC-3681-4421-A907-B73318AD5971}" destId="{6D99C132-05B8-41D2-9163-25669C82AE68}" srcOrd="2" destOrd="0" presId="urn:microsoft.com/office/officeart/2008/layout/VerticalCurvedList"/>
    <dgm:cxn modelId="{13F019DD-40EE-47D2-A40E-3B3E49C39C83}" type="presParOf" srcId="{6D99C132-05B8-41D2-9163-25669C82AE68}" destId="{48848598-683B-4C84-ACA1-418D5BE6E40A}" srcOrd="0" destOrd="0" presId="urn:microsoft.com/office/officeart/2008/layout/VerticalCurvedList"/>
    <dgm:cxn modelId="{73FF6113-6907-40E2-84B2-1E3570CC5D38}" type="presParOf" srcId="{BF6611FC-3681-4421-A907-B73318AD5971}" destId="{67583C8A-8E49-44ED-BEA0-7D5A43DB95E7}" srcOrd="3" destOrd="0" presId="urn:microsoft.com/office/officeart/2008/layout/VerticalCurvedList"/>
    <dgm:cxn modelId="{4B8955A3-6E3C-4D85-A863-755725BB4A4C}" type="presParOf" srcId="{BF6611FC-3681-4421-A907-B73318AD5971}" destId="{BA97DBE4-0D71-4DE6-8F45-661089CDFE61}" srcOrd="4" destOrd="0" presId="urn:microsoft.com/office/officeart/2008/layout/VerticalCurvedList"/>
    <dgm:cxn modelId="{F8534EAF-E48B-4B04-8500-F89B6D4B5E08}" type="presParOf" srcId="{BA97DBE4-0D71-4DE6-8F45-661089CDFE61}" destId="{8058AD4B-0455-4460-90D8-05ABD8A930A9}" srcOrd="0" destOrd="0" presId="urn:microsoft.com/office/officeart/2008/layout/VerticalCurvedList"/>
    <dgm:cxn modelId="{062753E1-4D2B-4246-8F9F-BF06173EF2CB}" type="presParOf" srcId="{BF6611FC-3681-4421-A907-B73318AD5971}" destId="{A814A638-D6B8-43B8-99FC-5AD1C4B54DC6}" srcOrd="5" destOrd="0" presId="urn:microsoft.com/office/officeart/2008/layout/VerticalCurvedList"/>
    <dgm:cxn modelId="{987CD392-A785-4DBF-A89D-1026C7F9184D}" type="presParOf" srcId="{BF6611FC-3681-4421-A907-B73318AD5971}" destId="{B5A0D84D-2346-4B4B-B970-0BD6AE4EF5E1}" srcOrd="6" destOrd="0" presId="urn:microsoft.com/office/officeart/2008/layout/VerticalCurvedList"/>
    <dgm:cxn modelId="{B2B7C281-8F44-4301-9A77-72E3882DA148}" type="presParOf" srcId="{B5A0D84D-2346-4B4B-B970-0BD6AE4EF5E1}" destId="{86D69A8D-16CF-44CD-A99D-9D25FD4840D1}" srcOrd="0" destOrd="0" presId="urn:microsoft.com/office/officeart/2008/layout/VerticalCurvedList"/>
    <dgm:cxn modelId="{DE73F505-ABE8-41B9-9596-61E6F08CFB82}" type="presParOf" srcId="{BF6611FC-3681-4421-A907-B73318AD5971}" destId="{B7BAC28B-D258-4B41-9D2A-ACDB06B985D8}" srcOrd="7" destOrd="0" presId="urn:microsoft.com/office/officeart/2008/layout/VerticalCurvedList"/>
    <dgm:cxn modelId="{BEC79B19-9A59-4886-92F6-E3C350CFD412}" type="presParOf" srcId="{BF6611FC-3681-4421-A907-B73318AD5971}" destId="{C91277B8-3E51-4222-8AF1-0D52C450DA4F}" srcOrd="8" destOrd="0" presId="urn:microsoft.com/office/officeart/2008/layout/VerticalCurvedList"/>
    <dgm:cxn modelId="{96823A4B-4700-4266-9B5B-8660422141D5}" type="presParOf" srcId="{C91277B8-3E51-4222-8AF1-0D52C450DA4F}" destId="{793A19D4-3CEF-4229-A905-705432CE4D57}" srcOrd="0" destOrd="0" presId="urn:microsoft.com/office/officeart/2008/layout/VerticalCurvedList"/>
    <dgm:cxn modelId="{256222F2-9402-4564-9F9C-27F4514106DA}" type="presParOf" srcId="{BF6611FC-3681-4421-A907-B73318AD5971}" destId="{94C72D85-A080-4BE9-AEB9-2AEE39300012}" srcOrd="9" destOrd="0" presId="urn:microsoft.com/office/officeart/2008/layout/VerticalCurvedList"/>
    <dgm:cxn modelId="{14F57DA0-6D3C-44AE-99E8-0216DA751B43}" type="presParOf" srcId="{BF6611FC-3681-4421-A907-B73318AD5971}" destId="{60702EBC-8D13-4C9A-A740-05794FC575E6}" srcOrd="10" destOrd="0" presId="urn:microsoft.com/office/officeart/2008/layout/VerticalCurvedList"/>
    <dgm:cxn modelId="{AAD8F3B0-65B9-4A99-84CB-BB4139B3B0D6}" type="presParOf" srcId="{60702EBC-8D13-4C9A-A740-05794FC575E6}" destId="{0EF4CB64-4164-4645-A49E-F07B14E6BE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0D7502-72DD-42FC-8DF6-81DAB1159C96}" type="doc">
      <dgm:prSet loTypeId="urn:microsoft.com/office/officeart/2005/8/layout/hierarchy4" loCatId="list" qsTypeId="urn:microsoft.com/office/officeart/2005/8/quickstyle/3d4" qsCatId="3D" csTypeId="urn:microsoft.com/office/officeart/2005/8/colors/accent3_1" csCatId="accent3" phldr="1"/>
      <dgm:spPr/>
    </dgm:pt>
    <dgm:pt modelId="{74A8FC59-DE93-4502-8D9C-49DCCD37FD9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offer a coherent and well – outlined approach to a subject area.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C5864-6F54-4366-9DC4-87F243DB9664}" type="parTrans" cxnId="{1D72BEE9-8F7A-4D37-833A-911A9B10042A}">
      <dgm:prSet/>
      <dgm:spPr/>
      <dgm:t>
        <a:bodyPr/>
        <a:lstStyle/>
        <a:p>
          <a:endParaRPr lang="en-ZA"/>
        </a:p>
      </dgm:t>
    </dgm:pt>
    <dgm:pt modelId="{8136E25A-5895-4177-9646-E51208984E24}" type="sibTrans" cxnId="{1D72BEE9-8F7A-4D37-833A-911A9B10042A}">
      <dgm:prSet/>
      <dgm:spPr/>
      <dgm:t>
        <a:bodyPr/>
        <a:lstStyle/>
        <a:p>
          <a:endParaRPr lang="en-ZA"/>
        </a:p>
      </dgm:t>
    </dgm:pt>
    <dgm:pt modelId="{614675DD-AC7E-405A-931F-8322DBB400A7}">
      <dgm:prSet phldrT="[Text]" custT="1"/>
      <dgm:spPr/>
      <dgm:t>
        <a:bodyPr/>
        <a:lstStyle/>
        <a:p>
          <a:pPr algn="ctr"/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Just like an organized lesson plan, a good textbook takes learners on a educational tour.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7D893-C157-4F22-A622-92F3E8051EE1}" type="parTrans" cxnId="{2675798D-2E97-46A6-B8EC-5AA46F6B9D5E}">
      <dgm:prSet/>
      <dgm:spPr/>
      <dgm:t>
        <a:bodyPr/>
        <a:lstStyle/>
        <a:p>
          <a:endParaRPr lang="en-ZA"/>
        </a:p>
      </dgm:t>
    </dgm:pt>
    <dgm:pt modelId="{F2B72EAE-59DD-451C-B522-B75D85FE8D9B}" type="sibTrans" cxnId="{2675798D-2E97-46A6-B8EC-5AA46F6B9D5E}">
      <dgm:prSet/>
      <dgm:spPr/>
      <dgm:t>
        <a:bodyPr/>
        <a:lstStyle/>
        <a:p>
          <a:endParaRPr lang="en-ZA"/>
        </a:p>
      </dgm:t>
    </dgm:pt>
    <dgm:pt modelId="{129F936D-C0B6-4EE7-8FA0-12FB99A3E497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is thematically sound.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FEBE4-60FB-41ED-892E-BADC6C2C9092}" type="parTrans" cxnId="{0AD55447-FEEE-4110-BAB1-D54E00C80A85}">
      <dgm:prSet/>
      <dgm:spPr/>
      <dgm:t>
        <a:bodyPr/>
        <a:lstStyle/>
        <a:p>
          <a:endParaRPr lang="en-ZA"/>
        </a:p>
      </dgm:t>
    </dgm:pt>
    <dgm:pt modelId="{5FA3E882-E34D-420C-9B7A-6D235EBBEA49}" type="sibTrans" cxnId="{0AD55447-FEEE-4110-BAB1-D54E00C80A85}">
      <dgm:prSet/>
      <dgm:spPr/>
      <dgm:t>
        <a:bodyPr/>
        <a:lstStyle/>
        <a:p>
          <a:endParaRPr lang="en-ZA"/>
        </a:p>
      </dgm:t>
    </dgm:pt>
    <dgm:pt modelId="{78328F2E-1064-4F52-A1AE-AC60C3D1D0E7}" type="pres">
      <dgm:prSet presAssocID="{EE0D7502-72DD-42FC-8DF6-81DAB1159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0E4707-E8FC-47F1-B280-9D65494FC9B4}" type="pres">
      <dgm:prSet presAssocID="{74A8FC59-DE93-4502-8D9C-49DCCD37FD92}" presName="vertOne" presStyleCnt="0"/>
      <dgm:spPr/>
    </dgm:pt>
    <dgm:pt modelId="{BDF8EEFF-74C5-4BAD-8630-EE19D4ED463E}" type="pres">
      <dgm:prSet presAssocID="{74A8FC59-DE93-4502-8D9C-49DCCD37FD9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1D50765-BE0D-49C8-8A78-3FDD5BB38347}" type="pres">
      <dgm:prSet presAssocID="{74A8FC59-DE93-4502-8D9C-49DCCD37FD92}" presName="horzOne" presStyleCnt="0"/>
      <dgm:spPr/>
    </dgm:pt>
    <dgm:pt modelId="{9CDEA7B9-DC91-42F3-9CE8-EB4192B2C04D}" type="pres">
      <dgm:prSet presAssocID="{8136E25A-5895-4177-9646-E51208984E24}" presName="sibSpaceOne" presStyleCnt="0"/>
      <dgm:spPr/>
    </dgm:pt>
    <dgm:pt modelId="{D12867EE-E456-4348-9985-E2483CEE4AB8}" type="pres">
      <dgm:prSet presAssocID="{614675DD-AC7E-405A-931F-8322DBB400A7}" presName="vertOne" presStyleCnt="0"/>
      <dgm:spPr/>
    </dgm:pt>
    <dgm:pt modelId="{2ACD40F9-271A-4B21-95FC-4902BF0AD5BF}" type="pres">
      <dgm:prSet presAssocID="{614675DD-AC7E-405A-931F-8322DBB400A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18C8A25-CDD2-463C-817B-3AB863BBC51B}" type="pres">
      <dgm:prSet presAssocID="{614675DD-AC7E-405A-931F-8322DBB400A7}" presName="horzOne" presStyleCnt="0"/>
      <dgm:spPr/>
    </dgm:pt>
    <dgm:pt modelId="{52C2E8A8-ADC2-4ADF-A8B5-7E0A2933B5A8}" type="pres">
      <dgm:prSet presAssocID="{F2B72EAE-59DD-451C-B522-B75D85FE8D9B}" presName="sibSpaceOne" presStyleCnt="0"/>
      <dgm:spPr/>
    </dgm:pt>
    <dgm:pt modelId="{7A0AFF9A-73E9-4048-A36E-91FF03F8B746}" type="pres">
      <dgm:prSet presAssocID="{129F936D-C0B6-4EE7-8FA0-12FB99A3E497}" presName="vertOne" presStyleCnt="0"/>
      <dgm:spPr/>
    </dgm:pt>
    <dgm:pt modelId="{D4CF3FBE-EE7D-4D58-9E86-7782745F6109}" type="pres">
      <dgm:prSet presAssocID="{129F936D-C0B6-4EE7-8FA0-12FB99A3E49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D2D999E-FAD8-45C2-B5ED-1966AB9D1CC2}" type="pres">
      <dgm:prSet presAssocID="{129F936D-C0B6-4EE7-8FA0-12FB99A3E497}" presName="horzOne" presStyleCnt="0"/>
      <dgm:spPr/>
    </dgm:pt>
  </dgm:ptLst>
  <dgm:cxnLst>
    <dgm:cxn modelId="{71F2D9FB-4017-43A4-9C6B-B2A6D1C41EA2}" type="presOf" srcId="{129F936D-C0B6-4EE7-8FA0-12FB99A3E497}" destId="{D4CF3FBE-EE7D-4D58-9E86-7782745F6109}" srcOrd="0" destOrd="0" presId="urn:microsoft.com/office/officeart/2005/8/layout/hierarchy4"/>
    <dgm:cxn modelId="{65C9F64F-3D5E-4419-866B-0776B02C6AD8}" type="presOf" srcId="{EE0D7502-72DD-42FC-8DF6-81DAB1159C96}" destId="{78328F2E-1064-4F52-A1AE-AC60C3D1D0E7}" srcOrd="0" destOrd="0" presId="urn:microsoft.com/office/officeart/2005/8/layout/hierarchy4"/>
    <dgm:cxn modelId="{2675798D-2E97-46A6-B8EC-5AA46F6B9D5E}" srcId="{EE0D7502-72DD-42FC-8DF6-81DAB1159C96}" destId="{614675DD-AC7E-405A-931F-8322DBB400A7}" srcOrd="1" destOrd="0" parTransId="{38F7D893-C157-4F22-A622-92F3E8051EE1}" sibTransId="{F2B72EAE-59DD-451C-B522-B75D85FE8D9B}"/>
    <dgm:cxn modelId="{0AD55447-FEEE-4110-BAB1-D54E00C80A85}" srcId="{EE0D7502-72DD-42FC-8DF6-81DAB1159C96}" destId="{129F936D-C0B6-4EE7-8FA0-12FB99A3E497}" srcOrd="2" destOrd="0" parTransId="{7D4FEBE4-60FB-41ED-892E-BADC6C2C9092}" sibTransId="{5FA3E882-E34D-420C-9B7A-6D235EBBEA49}"/>
    <dgm:cxn modelId="{F15DF6E5-6918-4BE9-B74E-C7C2CFF6E8EC}" type="presOf" srcId="{74A8FC59-DE93-4502-8D9C-49DCCD37FD92}" destId="{BDF8EEFF-74C5-4BAD-8630-EE19D4ED463E}" srcOrd="0" destOrd="0" presId="urn:microsoft.com/office/officeart/2005/8/layout/hierarchy4"/>
    <dgm:cxn modelId="{1D72BEE9-8F7A-4D37-833A-911A9B10042A}" srcId="{EE0D7502-72DD-42FC-8DF6-81DAB1159C96}" destId="{74A8FC59-DE93-4502-8D9C-49DCCD37FD92}" srcOrd="0" destOrd="0" parTransId="{186C5864-6F54-4366-9DC4-87F243DB9664}" sibTransId="{8136E25A-5895-4177-9646-E51208984E24}"/>
    <dgm:cxn modelId="{5EBC7CF0-4D62-4774-BCF4-99B43C92974C}" type="presOf" srcId="{614675DD-AC7E-405A-931F-8322DBB400A7}" destId="{2ACD40F9-271A-4B21-95FC-4902BF0AD5BF}" srcOrd="0" destOrd="0" presId="urn:microsoft.com/office/officeart/2005/8/layout/hierarchy4"/>
    <dgm:cxn modelId="{9889D4C6-0144-47DB-995C-612E0B8636FD}" type="presParOf" srcId="{78328F2E-1064-4F52-A1AE-AC60C3D1D0E7}" destId="{7F0E4707-E8FC-47F1-B280-9D65494FC9B4}" srcOrd="0" destOrd="0" presId="urn:microsoft.com/office/officeart/2005/8/layout/hierarchy4"/>
    <dgm:cxn modelId="{17539548-0BB0-40D5-B68B-83051209413B}" type="presParOf" srcId="{7F0E4707-E8FC-47F1-B280-9D65494FC9B4}" destId="{BDF8EEFF-74C5-4BAD-8630-EE19D4ED463E}" srcOrd="0" destOrd="0" presId="urn:microsoft.com/office/officeart/2005/8/layout/hierarchy4"/>
    <dgm:cxn modelId="{511E88C3-A8BA-40F4-B22D-D52B56C3B428}" type="presParOf" srcId="{7F0E4707-E8FC-47F1-B280-9D65494FC9B4}" destId="{21D50765-BE0D-49C8-8A78-3FDD5BB38347}" srcOrd="1" destOrd="0" presId="urn:microsoft.com/office/officeart/2005/8/layout/hierarchy4"/>
    <dgm:cxn modelId="{6CB0FD79-065A-48DE-A877-5B265A94109E}" type="presParOf" srcId="{78328F2E-1064-4F52-A1AE-AC60C3D1D0E7}" destId="{9CDEA7B9-DC91-42F3-9CE8-EB4192B2C04D}" srcOrd="1" destOrd="0" presId="urn:microsoft.com/office/officeart/2005/8/layout/hierarchy4"/>
    <dgm:cxn modelId="{D0BFD2ED-E039-4ED9-9EDC-1A0DB5DF0D3F}" type="presParOf" srcId="{78328F2E-1064-4F52-A1AE-AC60C3D1D0E7}" destId="{D12867EE-E456-4348-9985-E2483CEE4AB8}" srcOrd="2" destOrd="0" presId="urn:microsoft.com/office/officeart/2005/8/layout/hierarchy4"/>
    <dgm:cxn modelId="{EA5BB0A9-8B33-45CF-B0EA-AE0273E05D22}" type="presParOf" srcId="{D12867EE-E456-4348-9985-E2483CEE4AB8}" destId="{2ACD40F9-271A-4B21-95FC-4902BF0AD5BF}" srcOrd="0" destOrd="0" presId="urn:microsoft.com/office/officeart/2005/8/layout/hierarchy4"/>
    <dgm:cxn modelId="{C3CC1F04-B7BE-418F-9B9C-B2424F6DA1FA}" type="presParOf" srcId="{D12867EE-E456-4348-9985-E2483CEE4AB8}" destId="{718C8A25-CDD2-463C-817B-3AB863BBC51B}" srcOrd="1" destOrd="0" presId="urn:microsoft.com/office/officeart/2005/8/layout/hierarchy4"/>
    <dgm:cxn modelId="{8337C1A5-7F22-43C1-B6B3-74EC2BFE7215}" type="presParOf" srcId="{78328F2E-1064-4F52-A1AE-AC60C3D1D0E7}" destId="{52C2E8A8-ADC2-4ADF-A8B5-7E0A2933B5A8}" srcOrd="3" destOrd="0" presId="urn:microsoft.com/office/officeart/2005/8/layout/hierarchy4"/>
    <dgm:cxn modelId="{9BB82F69-66E6-40AA-BD68-2B7D3DBDF597}" type="presParOf" srcId="{78328F2E-1064-4F52-A1AE-AC60C3D1D0E7}" destId="{7A0AFF9A-73E9-4048-A36E-91FF03F8B746}" srcOrd="4" destOrd="0" presId="urn:microsoft.com/office/officeart/2005/8/layout/hierarchy4"/>
    <dgm:cxn modelId="{73496C53-C60F-4148-974C-D8151CF1DB74}" type="presParOf" srcId="{7A0AFF9A-73E9-4048-A36E-91FF03F8B746}" destId="{D4CF3FBE-EE7D-4D58-9E86-7782745F6109}" srcOrd="0" destOrd="0" presId="urn:microsoft.com/office/officeart/2005/8/layout/hierarchy4"/>
    <dgm:cxn modelId="{ECA3F8AF-184A-4804-B6DC-F8C21BF0C969}" type="presParOf" srcId="{7A0AFF9A-73E9-4048-A36E-91FF03F8B746}" destId="{5D2D999E-FAD8-45C2-B5ED-1966AB9D1C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0D7502-72DD-42FC-8DF6-81DAB1159C96}" type="doc">
      <dgm:prSet loTypeId="urn:microsoft.com/office/officeart/2005/8/layout/hierarchy4" loCatId="list" qsTypeId="urn:microsoft.com/office/officeart/2005/8/quickstyle/3d4" qsCatId="3D" csTypeId="urn:microsoft.com/office/officeart/2005/8/colors/accent3_1" csCatId="accent3" phldr="1"/>
      <dgm:spPr/>
    </dgm:pt>
    <dgm:pt modelId="{74A8FC59-DE93-4502-8D9C-49DCCD37FD9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moves learners forward while reinforcing previous lessons.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C5864-6F54-4366-9DC4-87F243DB9664}" type="parTrans" cxnId="{1D72BEE9-8F7A-4D37-833A-911A9B10042A}">
      <dgm:prSet/>
      <dgm:spPr/>
      <dgm:t>
        <a:bodyPr/>
        <a:lstStyle/>
        <a:p>
          <a:endParaRPr lang="en-ZA"/>
        </a:p>
      </dgm:t>
    </dgm:pt>
    <dgm:pt modelId="{8136E25A-5895-4177-9646-E51208984E24}" type="sibTrans" cxnId="{1D72BEE9-8F7A-4D37-833A-911A9B10042A}">
      <dgm:prSet/>
      <dgm:spPr/>
      <dgm:t>
        <a:bodyPr/>
        <a:lstStyle/>
        <a:p>
          <a:endParaRPr lang="en-ZA"/>
        </a:p>
      </dgm:t>
    </dgm:pt>
    <dgm:pt modelId="{614675DD-AC7E-405A-931F-8322DBB400A7}">
      <dgm:prSet phldrT="[Text]" custT="1"/>
      <dgm:spPr/>
      <dgm:t>
        <a:bodyPr/>
        <a:lstStyle/>
        <a:p>
          <a:pPr algn="ctr"/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establishes among learners a common background knowledge of the topic at hand.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7D893-C157-4F22-A622-92F3E8051EE1}" type="parTrans" cxnId="{2675798D-2E97-46A6-B8EC-5AA46F6B9D5E}">
      <dgm:prSet/>
      <dgm:spPr/>
      <dgm:t>
        <a:bodyPr/>
        <a:lstStyle/>
        <a:p>
          <a:endParaRPr lang="en-ZA"/>
        </a:p>
      </dgm:t>
    </dgm:pt>
    <dgm:pt modelId="{F2B72EAE-59DD-451C-B522-B75D85FE8D9B}" type="sibTrans" cxnId="{2675798D-2E97-46A6-B8EC-5AA46F6B9D5E}">
      <dgm:prSet/>
      <dgm:spPr/>
      <dgm:t>
        <a:bodyPr/>
        <a:lstStyle/>
        <a:p>
          <a:endParaRPr lang="en-ZA"/>
        </a:p>
      </dgm:t>
    </dgm:pt>
    <dgm:pt modelId="{129F936D-C0B6-4EE7-8FA0-12FB99A3E497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acts as a springboard for classroom discussions by giving learners the linguistic tools and confidence they need to formulate ideas </a:t>
          </a:r>
          <a:r>
            <a:rPr lang="en-US" sz="280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 questions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FEBE4-60FB-41ED-892E-BADC6C2C9092}" type="parTrans" cxnId="{0AD55447-FEEE-4110-BAB1-D54E00C80A85}">
      <dgm:prSet/>
      <dgm:spPr/>
      <dgm:t>
        <a:bodyPr/>
        <a:lstStyle/>
        <a:p>
          <a:endParaRPr lang="en-ZA"/>
        </a:p>
      </dgm:t>
    </dgm:pt>
    <dgm:pt modelId="{5FA3E882-E34D-420C-9B7A-6D235EBBEA49}" type="sibTrans" cxnId="{0AD55447-FEEE-4110-BAB1-D54E00C80A85}">
      <dgm:prSet/>
      <dgm:spPr/>
      <dgm:t>
        <a:bodyPr/>
        <a:lstStyle/>
        <a:p>
          <a:endParaRPr lang="en-ZA"/>
        </a:p>
      </dgm:t>
    </dgm:pt>
    <dgm:pt modelId="{A37F3835-E752-4FD8-9510-CBBB177F908B}" type="pres">
      <dgm:prSet presAssocID="{EE0D7502-72DD-42FC-8DF6-81DAB1159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583548-E9ED-4DD6-A361-B367D163DE67}" type="pres">
      <dgm:prSet presAssocID="{74A8FC59-DE93-4502-8D9C-49DCCD37FD92}" presName="vertOne" presStyleCnt="0"/>
      <dgm:spPr/>
    </dgm:pt>
    <dgm:pt modelId="{62A4FB15-045F-4A52-9178-2F8BBB5B68BF}" type="pres">
      <dgm:prSet presAssocID="{74A8FC59-DE93-4502-8D9C-49DCCD37FD9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E0C3348-B5E1-4084-A221-280DBB0DC49E}" type="pres">
      <dgm:prSet presAssocID="{74A8FC59-DE93-4502-8D9C-49DCCD37FD92}" presName="horzOne" presStyleCnt="0"/>
      <dgm:spPr/>
    </dgm:pt>
    <dgm:pt modelId="{AE8300F8-A78C-4682-91A5-9CC873C3E719}" type="pres">
      <dgm:prSet presAssocID="{8136E25A-5895-4177-9646-E51208984E24}" presName="sibSpaceOne" presStyleCnt="0"/>
      <dgm:spPr/>
    </dgm:pt>
    <dgm:pt modelId="{DD866683-4636-4077-ACDE-18A2A54A0354}" type="pres">
      <dgm:prSet presAssocID="{614675DD-AC7E-405A-931F-8322DBB400A7}" presName="vertOne" presStyleCnt="0"/>
      <dgm:spPr/>
    </dgm:pt>
    <dgm:pt modelId="{584714AE-B3BD-48EB-A930-3B4ED93A9A80}" type="pres">
      <dgm:prSet presAssocID="{614675DD-AC7E-405A-931F-8322DBB400A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7A0B5CC-8971-4FD2-9AC2-04F8FC712CDA}" type="pres">
      <dgm:prSet presAssocID="{614675DD-AC7E-405A-931F-8322DBB400A7}" presName="horzOne" presStyleCnt="0"/>
      <dgm:spPr/>
    </dgm:pt>
    <dgm:pt modelId="{A12B6DDB-50F3-4548-ACC2-AFEF749CC5DF}" type="pres">
      <dgm:prSet presAssocID="{F2B72EAE-59DD-451C-B522-B75D85FE8D9B}" presName="sibSpaceOne" presStyleCnt="0"/>
      <dgm:spPr/>
    </dgm:pt>
    <dgm:pt modelId="{0B8A6BBE-18C6-4529-AFBF-DFD3C869745F}" type="pres">
      <dgm:prSet presAssocID="{129F936D-C0B6-4EE7-8FA0-12FB99A3E497}" presName="vertOne" presStyleCnt="0"/>
      <dgm:spPr/>
    </dgm:pt>
    <dgm:pt modelId="{85DE1240-D4A4-4034-AF7D-D0B429BCCB14}" type="pres">
      <dgm:prSet presAssocID="{129F936D-C0B6-4EE7-8FA0-12FB99A3E497}" presName="txOne" presStyleLbl="node0" presStyleIdx="2" presStyleCnt="3" custScaleX="11470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F087DCA-ABFD-4556-9637-0A007E1E90A9}" type="pres">
      <dgm:prSet presAssocID="{129F936D-C0B6-4EE7-8FA0-12FB99A3E497}" presName="horzOne" presStyleCnt="0"/>
      <dgm:spPr/>
    </dgm:pt>
  </dgm:ptLst>
  <dgm:cxnLst>
    <dgm:cxn modelId="{2675798D-2E97-46A6-B8EC-5AA46F6B9D5E}" srcId="{EE0D7502-72DD-42FC-8DF6-81DAB1159C96}" destId="{614675DD-AC7E-405A-931F-8322DBB400A7}" srcOrd="1" destOrd="0" parTransId="{38F7D893-C157-4F22-A622-92F3E8051EE1}" sibTransId="{F2B72EAE-59DD-451C-B522-B75D85FE8D9B}"/>
    <dgm:cxn modelId="{A1664528-F5F8-497A-844B-5052A0AB83F7}" type="presOf" srcId="{EE0D7502-72DD-42FC-8DF6-81DAB1159C96}" destId="{A37F3835-E752-4FD8-9510-CBBB177F908B}" srcOrd="0" destOrd="0" presId="urn:microsoft.com/office/officeart/2005/8/layout/hierarchy4"/>
    <dgm:cxn modelId="{0AD55447-FEEE-4110-BAB1-D54E00C80A85}" srcId="{EE0D7502-72DD-42FC-8DF6-81DAB1159C96}" destId="{129F936D-C0B6-4EE7-8FA0-12FB99A3E497}" srcOrd="2" destOrd="0" parTransId="{7D4FEBE4-60FB-41ED-892E-BADC6C2C9092}" sibTransId="{5FA3E882-E34D-420C-9B7A-6D235EBBEA49}"/>
    <dgm:cxn modelId="{1D72BEE9-8F7A-4D37-833A-911A9B10042A}" srcId="{EE0D7502-72DD-42FC-8DF6-81DAB1159C96}" destId="{74A8FC59-DE93-4502-8D9C-49DCCD37FD92}" srcOrd="0" destOrd="0" parTransId="{186C5864-6F54-4366-9DC4-87F243DB9664}" sibTransId="{8136E25A-5895-4177-9646-E51208984E24}"/>
    <dgm:cxn modelId="{76118CA9-150A-4E5A-9E8E-3FB459FA723A}" type="presOf" srcId="{74A8FC59-DE93-4502-8D9C-49DCCD37FD92}" destId="{62A4FB15-045F-4A52-9178-2F8BBB5B68BF}" srcOrd="0" destOrd="0" presId="urn:microsoft.com/office/officeart/2005/8/layout/hierarchy4"/>
    <dgm:cxn modelId="{5BB06C91-3F00-413E-B911-011742EEBDA7}" type="presOf" srcId="{129F936D-C0B6-4EE7-8FA0-12FB99A3E497}" destId="{85DE1240-D4A4-4034-AF7D-D0B429BCCB14}" srcOrd="0" destOrd="0" presId="urn:microsoft.com/office/officeart/2005/8/layout/hierarchy4"/>
    <dgm:cxn modelId="{73C51FED-1D77-42B9-B88E-3DC9CF07556B}" type="presOf" srcId="{614675DD-AC7E-405A-931F-8322DBB400A7}" destId="{584714AE-B3BD-48EB-A930-3B4ED93A9A80}" srcOrd="0" destOrd="0" presId="urn:microsoft.com/office/officeart/2005/8/layout/hierarchy4"/>
    <dgm:cxn modelId="{304B2A17-3202-406E-A9E6-86F95AA30464}" type="presParOf" srcId="{A37F3835-E752-4FD8-9510-CBBB177F908B}" destId="{92583548-E9ED-4DD6-A361-B367D163DE67}" srcOrd="0" destOrd="0" presId="urn:microsoft.com/office/officeart/2005/8/layout/hierarchy4"/>
    <dgm:cxn modelId="{0F332F13-B02B-4A82-9749-9FDE81F894A1}" type="presParOf" srcId="{92583548-E9ED-4DD6-A361-B367D163DE67}" destId="{62A4FB15-045F-4A52-9178-2F8BBB5B68BF}" srcOrd="0" destOrd="0" presId="urn:microsoft.com/office/officeart/2005/8/layout/hierarchy4"/>
    <dgm:cxn modelId="{7A38B248-BA1C-47D1-82DE-B95C44B66E61}" type="presParOf" srcId="{92583548-E9ED-4DD6-A361-B367D163DE67}" destId="{2E0C3348-B5E1-4084-A221-280DBB0DC49E}" srcOrd="1" destOrd="0" presId="urn:microsoft.com/office/officeart/2005/8/layout/hierarchy4"/>
    <dgm:cxn modelId="{EB32634F-7F13-47D2-B3DA-583C3A37D575}" type="presParOf" srcId="{A37F3835-E752-4FD8-9510-CBBB177F908B}" destId="{AE8300F8-A78C-4682-91A5-9CC873C3E719}" srcOrd="1" destOrd="0" presId="urn:microsoft.com/office/officeart/2005/8/layout/hierarchy4"/>
    <dgm:cxn modelId="{149EB76A-847D-49C5-AAAC-53E94D52AD07}" type="presParOf" srcId="{A37F3835-E752-4FD8-9510-CBBB177F908B}" destId="{DD866683-4636-4077-ACDE-18A2A54A0354}" srcOrd="2" destOrd="0" presId="urn:microsoft.com/office/officeart/2005/8/layout/hierarchy4"/>
    <dgm:cxn modelId="{52DF6602-A22B-4CCC-9DAC-E5AB6C0B60DD}" type="presParOf" srcId="{DD866683-4636-4077-ACDE-18A2A54A0354}" destId="{584714AE-B3BD-48EB-A930-3B4ED93A9A80}" srcOrd="0" destOrd="0" presId="urn:microsoft.com/office/officeart/2005/8/layout/hierarchy4"/>
    <dgm:cxn modelId="{F6383813-006C-451B-A81F-7993118A0356}" type="presParOf" srcId="{DD866683-4636-4077-ACDE-18A2A54A0354}" destId="{47A0B5CC-8971-4FD2-9AC2-04F8FC712CDA}" srcOrd="1" destOrd="0" presId="urn:microsoft.com/office/officeart/2005/8/layout/hierarchy4"/>
    <dgm:cxn modelId="{D82E9F80-E775-4241-81B3-DEBF3851652A}" type="presParOf" srcId="{A37F3835-E752-4FD8-9510-CBBB177F908B}" destId="{A12B6DDB-50F3-4548-ACC2-AFEF749CC5DF}" srcOrd="3" destOrd="0" presId="urn:microsoft.com/office/officeart/2005/8/layout/hierarchy4"/>
    <dgm:cxn modelId="{7B6282A3-C1B3-4CF9-811A-61AE2832C90C}" type="presParOf" srcId="{A37F3835-E752-4FD8-9510-CBBB177F908B}" destId="{0B8A6BBE-18C6-4529-AFBF-DFD3C869745F}" srcOrd="4" destOrd="0" presId="urn:microsoft.com/office/officeart/2005/8/layout/hierarchy4"/>
    <dgm:cxn modelId="{3B390BEC-41A9-4BF0-82D2-2ED64BCCA97A}" type="presParOf" srcId="{0B8A6BBE-18C6-4529-AFBF-DFD3C869745F}" destId="{85DE1240-D4A4-4034-AF7D-D0B429BCCB14}" srcOrd="0" destOrd="0" presId="urn:microsoft.com/office/officeart/2005/8/layout/hierarchy4"/>
    <dgm:cxn modelId="{D392BC1A-4855-4BD0-8B95-4F0A8D008BA6}" type="presParOf" srcId="{0B8A6BBE-18C6-4529-AFBF-DFD3C869745F}" destId="{DF087DCA-ABFD-4556-9637-0A007E1E90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95FCC8-805F-4481-8361-4C55E2ADEF7B}" type="doc">
      <dgm:prSet loTypeId="urn:microsoft.com/office/officeart/2005/8/layout/vList6" loCatId="process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45474330-D139-4A92-9F58-D9062DB4FA61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give learners the language with which to explore a subject.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B9136-0045-441D-81A6-E10B76EEB59F}" type="parTrans" cxnId="{CBB8BB14-6A6A-4B0B-9785-8A9A7B4AB605}">
      <dgm:prSet/>
      <dgm:spPr/>
      <dgm:t>
        <a:bodyPr/>
        <a:lstStyle/>
        <a:p>
          <a:endParaRPr lang="en-ZA"/>
        </a:p>
      </dgm:t>
    </dgm:pt>
    <dgm:pt modelId="{9D760C81-BCA0-4DF2-8A87-4D6A56CC2C6B}" type="sibTrans" cxnId="{CBB8BB14-6A6A-4B0B-9785-8A9A7B4AB605}">
      <dgm:prSet/>
      <dgm:spPr/>
      <dgm:t>
        <a:bodyPr/>
        <a:lstStyle/>
        <a:p>
          <a:endParaRPr lang="en-ZA"/>
        </a:p>
      </dgm:t>
    </dgm:pt>
    <dgm:pt modelId="{60461F87-7DB0-4D2F-8773-89A99BB1B1B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This task is especially important in an Islamic educational environment, where words/terminology are often unfamiliar.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BDA80-9D5E-4850-B6F6-1402C4802BA2}" type="parTrans" cxnId="{EE8DFA9B-B19F-4FC5-B512-F672766C956F}">
      <dgm:prSet/>
      <dgm:spPr/>
      <dgm:t>
        <a:bodyPr/>
        <a:lstStyle/>
        <a:p>
          <a:endParaRPr lang="en-ZA"/>
        </a:p>
      </dgm:t>
    </dgm:pt>
    <dgm:pt modelId="{35334BE8-342F-4F98-B54C-8BAC72398149}" type="sibTrans" cxnId="{EE8DFA9B-B19F-4FC5-B512-F672766C956F}">
      <dgm:prSet/>
      <dgm:spPr/>
      <dgm:t>
        <a:bodyPr/>
        <a:lstStyle/>
        <a:p>
          <a:endParaRPr lang="en-ZA"/>
        </a:p>
      </dgm:t>
    </dgm:pt>
    <dgm:pt modelId="{0E77BFDC-6761-41B8-8C6D-923701141023}">
      <dgm:prSet phldrT="[Text]" custT="1"/>
      <dgm:spPr/>
      <dgm:t>
        <a:bodyPr/>
        <a:lstStyle/>
        <a:p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382E0-89D5-4469-9177-4B9E3CDDB215}" type="parTrans" cxnId="{C3A69148-3BCE-4BCB-8C68-664DA3F9DB5E}">
      <dgm:prSet/>
      <dgm:spPr/>
      <dgm:t>
        <a:bodyPr/>
        <a:lstStyle/>
        <a:p>
          <a:endParaRPr lang="en-ZA"/>
        </a:p>
      </dgm:t>
    </dgm:pt>
    <dgm:pt modelId="{2705687C-6635-42CF-B476-0E667E26373D}" type="sibTrans" cxnId="{C3A69148-3BCE-4BCB-8C68-664DA3F9DB5E}">
      <dgm:prSet/>
      <dgm:spPr/>
      <dgm:t>
        <a:bodyPr/>
        <a:lstStyle/>
        <a:p>
          <a:endParaRPr lang="en-ZA"/>
        </a:p>
      </dgm:t>
    </dgm:pt>
    <dgm:pt modelId="{347F3036-309A-44BC-B281-A30ABB4690AC}" type="pres">
      <dgm:prSet presAssocID="{1495FCC8-805F-4481-8361-4C55E2ADEF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8E626CB5-A33A-4BE2-AC1F-E2BA269FEC57}" type="pres">
      <dgm:prSet presAssocID="{45474330-D139-4A92-9F58-D9062DB4FA61}" presName="linNode" presStyleCnt="0"/>
      <dgm:spPr/>
    </dgm:pt>
    <dgm:pt modelId="{FA0FFD81-3892-408D-9D8D-1C8BE1B4B0C3}" type="pres">
      <dgm:prSet presAssocID="{45474330-D139-4A92-9F58-D9062DB4FA61}" presName="parentShp" presStyleLbl="node1" presStyleIdx="0" presStyleCnt="1" custLinFactNeighborX="-464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568199-F29E-4E7F-B015-4150BE82A913}" type="pres">
      <dgm:prSet presAssocID="{45474330-D139-4A92-9F58-D9062DB4FA61}" presName="childShp" presStyleLbl="bgAccFollowNode1" presStyleIdx="0" presStyleCnt="1" custScaleX="1190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5AAC62A-7564-4F6A-93A2-E6CA1D030A00}" type="presOf" srcId="{1495FCC8-805F-4481-8361-4C55E2ADEF7B}" destId="{347F3036-309A-44BC-B281-A30ABB4690AC}" srcOrd="0" destOrd="0" presId="urn:microsoft.com/office/officeart/2005/8/layout/vList6"/>
    <dgm:cxn modelId="{72EE2E42-CC39-46CA-A44C-5040B13D7FA7}" type="presOf" srcId="{45474330-D139-4A92-9F58-D9062DB4FA61}" destId="{FA0FFD81-3892-408D-9D8D-1C8BE1B4B0C3}" srcOrd="0" destOrd="0" presId="urn:microsoft.com/office/officeart/2005/8/layout/vList6"/>
    <dgm:cxn modelId="{CBB8BB14-6A6A-4B0B-9785-8A9A7B4AB605}" srcId="{1495FCC8-805F-4481-8361-4C55E2ADEF7B}" destId="{45474330-D139-4A92-9F58-D9062DB4FA61}" srcOrd="0" destOrd="0" parTransId="{354B9136-0045-441D-81A6-E10B76EEB59F}" sibTransId="{9D760C81-BCA0-4DF2-8A87-4D6A56CC2C6B}"/>
    <dgm:cxn modelId="{17F1E763-240D-4DD1-BADB-7FA9374FE80D}" type="presOf" srcId="{60461F87-7DB0-4D2F-8773-89A99BB1B1BC}" destId="{6C568199-F29E-4E7F-B015-4150BE82A913}" srcOrd="0" destOrd="1" presId="urn:microsoft.com/office/officeart/2005/8/layout/vList6"/>
    <dgm:cxn modelId="{EE8DFA9B-B19F-4FC5-B512-F672766C956F}" srcId="{45474330-D139-4A92-9F58-D9062DB4FA61}" destId="{60461F87-7DB0-4D2F-8773-89A99BB1B1BC}" srcOrd="1" destOrd="0" parTransId="{485BDA80-9D5E-4850-B6F6-1402C4802BA2}" sibTransId="{35334BE8-342F-4F98-B54C-8BAC72398149}"/>
    <dgm:cxn modelId="{C3A69148-3BCE-4BCB-8C68-664DA3F9DB5E}" srcId="{45474330-D139-4A92-9F58-D9062DB4FA61}" destId="{0E77BFDC-6761-41B8-8C6D-923701141023}" srcOrd="0" destOrd="0" parTransId="{439382E0-89D5-4469-9177-4B9E3CDDB215}" sibTransId="{2705687C-6635-42CF-B476-0E667E26373D}"/>
    <dgm:cxn modelId="{C04B0AEF-A36E-4D92-AF83-B046D2B9C1C0}" type="presOf" srcId="{0E77BFDC-6761-41B8-8C6D-923701141023}" destId="{6C568199-F29E-4E7F-B015-4150BE82A913}" srcOrd="0" destOrd="0" presId="urn:microsoft.com/office/officeart/2005/8/layout/vList6"/>
    <dgm:cxn modelId="{E5ED969E-1DF9-4C5B-A7B7-AACCB28B39AB}" type="presParOf" srcId="{347F3036-309A-44BC-B281-A30ABB4690AC}" destId="{8E626CB5-A33A-4BE2-AC1F-E2BA269FEC57}" srcOrd="0" destOrd="0" presId="urn:microsoft.com/office/officeart/2005/8/layout/vList6"/>
    <dgm:cxn modelId="{A84EBBE2-88FE-46DE-A354-EAB410D88B4C}" type="presParOf" srcId="{8E626CB5-A33A-4BE2-AC1F-E2BA269FEC57}" destId="{FA0FFD81-3892-408D-9D8D-1C8BE1B4B0C3}" srcOrd="0" destOrd="0" presId="urn:microsoft.com/office/officeart/2005/8/layout/vList6"/>
    <dgm:cxn modelId="{14775399-AD3F-4543-929D-3F3D5B32156A}" type="presParOf" srcId="{8E626CB5-A33A-4BE2-AC1F-E2BA269FEC57}" destId="{6C568199-F29E-4E7F-B015-4150BE82A9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FB782F-AF49-405F-BFDE-1014EFEBD6E7}" type="doc">
      <dgm:prSet loTypeId="urn:microsoft.com/office/officeart/2008/layout/PictureStrips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FF2B40F5-2D81-4A0E-9631-9AFA25A5654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are not simply read to or by learners.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EC728-D199-4D6B-A19D-9CC9240B9695}" type="parTrans" cxnId="{BE86A6FA-8A8E-4583-A2B0-DF58FF33D4C4}">
      <dgm:prSet/>
      <dgm:spPr/>
      <dgm:t>
        <a:bodyPr/>
        <a:lstStyle/>
        <a:p>
          <a:endParaRPr lang="en-ZA"/>
        </a:p>
      </dgm:t>
    </dgm:pt>
    <dgm:pt modelId="{A9394380-F0D5-4F0A-9345-C66338A744A5}" type="sibTrans" cxnId="{BE86A6FA-8A8E-4583-A2B0-DF58FF33D4C4}">
      <dgm:prSet/>
      <dgm:spPr/>
      <dgm:t>
        <a:bodyPr/>
        <a:lstStyle/>
        <a:p>
          <a:endParaRPr lang="en-ZA"/>
        </a:p>
      </dgm:t>
    </dgm:pt>
    <dgm:pt modelId="{56F531BC-DB37-45FD-8832-31AB2691F4D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Instead, they are enlivened by  </a:t>
          </a:r>
          <a:r>
            <a:rPr lang="en-US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/a’s, who help learners construct their own meaning from the content.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FE6E9-F2D7-445E-9099-F06D83D274C7}" type="parTrans" cxnId="{CFDD4D95-92EE-4077-94EA-B3186A27162E}">
      <dgm:prSet/>
      <dgm:spPr/>
      <dgm:t>
        <a:bodyPr/>
        <a:lstStyle/>
        <a:p>
          <a:endParaRPr lang="en-ZA"/>
        </a:p>
      </dgm:t>
    </dgm:pt>
    <dgm:pt modelId="{34656AA9-7946-403C-B45D-8C542C36A947}" type="sibTrans" cxnId="{CFDD4D95-92EE-4077-94EA-B3186A27162E}">
      <dgm:prSet/>
      <dgm:spPr/>
      <dgm:t>
        <a:bodyPr/>
        <a:lstStyle/>
        <a:p>
          <a:endParaRPr lang="en-ZA"/>
        </a:p>
      </dgm:t>
    </dgm:pt>
    <dgm:pt modelId="{4633F9BB-5381-42B9-B025-0BDA72ABB742}" type="pres">
      <dgm:prSet presAssocID="{15FB782F-AF49-405F-BFDE-1014EFEBD6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9E8584E-13B8-4F4D-A616-1C585855F0D4}" type="pres">
      <dgm:prSet presAssocID="{FF2B40F5-2D81-4A0E-9631-9AFA25A5654E}" presName="composite" presStyleCnt="0"/>
      <dgm:spPr/>
    </dgm:pt>
    <dgm:pt modelId="{ADE5EF24-2D14-497A-BFD7-57A4569DA36F}" type="pres">
      <dgm:prSet presAssocID="{FF2B40F5-2D81-4A0E-9631-9AFA25A5654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B29A16-2C87-4FA2-861C-A7A0BE4ED075}" type="pres">
      <dgm:prSet presAssocID="{FF2B40F5-2D81-4A0E-9631-9AFA25A5654E}" presName="rect2" presStyleLbl="fgImgPlace1" presStyleIdx="0" presStyleCnt="2" custScaleX="125140" custLinFactNeighborX="-7568" custLinFactNeighborY="6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B5B1F16-AE1E-4248-BE92-3C3BDA005F27}" type="pres">
      <dgm:prSet presAssocID="{A9394380-F0D5-4F0A-9345-C66338A744A5}" presName="sibTrans" presStyleCnt="0"/>
      <dgm:spPr/>
    </dgm:pt>
    <dgm:pt modelId="{DEE84DB1-28C3-4D07-848C-847EC1867206}" type="pres">
      <dgm:prSet presAssocID="{56F531BC-DB37-45FD-8832-31AB2691F4D3}" presName="composite" presStyleCnt="0"/>
      <dgm:spPr/>
    </dgm:pt>
    <dgm:pt modelId="{61E0C7C8-4467-45E7-8A52-58934348E64F}" type="pres">
      <dgm:prSet presAssocID="{56F531BC-DB37-45FD-8832-31AB2691F4D3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9722AD-02E9-470F-9D4F-A0637C9CDF21}" type="pres">
      <dgm:prSet presAssocID="{56F531BC-DB37-45FD-8832-31AB2691F4D3}" presName="rect2" presStyleLbl="fgImgPlace1" presStyleIdx="1" presStyleCnt="2" custScaleX="124534" custLinFactNeighborX="-7719" custLinFactNeighborY="4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CFDD4D95-92EE-4077-94EA-B3186A27162E}" srcId="{15FB782F-AF49-405F-BFDE-1014EFEBD6E7}" destId="{56F531BC-DB37-45FD-8832-31AB2691F4D3}" srcOrd="1" destOrd="0" parTransId="{C37FE6E9-F2D7-445E-9099-F06D83D274C7}" sibTransId="{34656AA9-7946-403C-B45D-8C542C36A947}"/>
    <dgm:cxn modelId="{B1C83C1D-95B2-4AA7-A57F-29188FE09D09}" type="presOf" srcId="{15FB782F-AF49-405F-BFDE-1014EFEBD6E7}" destId="{4633F9BB-5381-42B9-B025-0BDA72ABB742}" srcOrd="0" destOrd="0" presId="urn:microsoft.com/office/officeart/2008/layout/PictureStrips"/>
    <dgm:cxn modelId="{3918599F-E1BB-46B5-97B0-585FCDDAD5A0}" type="presOf" srcId="{56F531BC-DB37-45FD-8832-31AB2691F4D3}" destId="{61E0C7C8-4467-45E7-8A52-58934348E64F}" srcOrd="0" destOrd="0" presId="urn:microsoft.com/office/officeart/2008/layout/PictureStrips"/>
    <dgm:cxn modelId="{A45B710B-648A-43D1-8651-CB60122D3C0B}" type="presOf" srcId="{FF2B40F5-2D81-4A0E-9631-9AFA25A5654E}" destId="{ADE5EF24-2D14-497A-BFD7-57A4569DA36F}" srcOrd="0" destOrd="0" presId="urn:microsoft.com/office/officeart/2008/layout/PictureStrips"/>
    <dgm:cxn modelId="{BE86A6FA-8A8E-4583-A2B0-DF58FF33D4C4}" srcId="{15FB782F-AF49-405F-BFDE-1014EFEBD6E7}" destId="{FF2B40F5-2D81-4A0E-9631-9AFA25A5654E}" srcOrd="0" destOrd="0" parTransId="{F43EC728-D199-4D6B-A19D-9CC9240B9695}" sibTransId="{A9394380-F0D5-4F0A-9345-C66338A744A5}"/>
    <dgm:cxn modelId="{60250441-C507-4F8D-965C-FD2290A46D8D}" type="presParOf" srcId="{4633F9BB-5381-42B9-B025-0BDA72ABB742}" destId="{B9E8584E-13B8-4F4D-A616-1C585855F0D4}" srcOrd="0" destOrd="0" presId="urn:microsoft.com/office/officeart/2008/layout/PictureStrips"/>
    <dgm:cxn modelId="{253E6B12-F620-4BF9-B6DD-4F27F4E1CA1B}" type="presParOf" srcId="{B9E8584E-13B8-4F4D-A616-1C585855F0D4}" destId="{ADE5EF24-2D14-497A-BFD7-57A4569DA36F}" srcOrd="0" destOrd="0" presId="urn:microsoft.com/office/officeart/2008/layout/PictureStrips"/>
    <dgm:cxn modelId="{5E8525FA-C0B0-402E-9F5B-3CEFDD55F66C}" type="presParOf" srcId="{B9E8584E-13B8-4F4D-A616-1C585855F0D4}" destId="{B6B29A16-2C87-4FA2-861C-A7A0BE4ED075}" srcOrd="1" destOrd="0" presId="urn:microsoft.com/office/officeart/2008/layout/PictureStrips"/>
    <dgm:cxn modelId="{33654D3A-33A1-4359-B0B5-DA63FE02005C}" type="presParOf" srcId="{4633F9BB-5381-42B9-B025-0BDA72ABB742}" destId="{4B5B1F16-AE1E-4248-BE92-3C3BDA005F27}" srcOrd="1" destOrd="0" presId="urn:microsoft.com/office/officeart/2008/layout/PictureStrips"/>
    <dgm:cxn modelId="{581FBB9B-9FBA-4333-8962-72BC1D01D40C}" type="presParOf" srcId="{4633F9BB-5381-42B9-B025-0BDA72ABB742}" destId="{DEE84DB1-28C3-4D07-848C-847EC1867206}" srcOrd="2" destOrd="0" presId="urn:microsoft.com/office/officeart/2008/layout/PictureStrips"/>
    <dgm:cxn modelId="{F2B660EB-2659-4896-A9AF-0615B0732B01}" type="presParOf" srcId="{DEE84DB1-28C3-4D07-848C-847EC1867206}" destId="{61E0C7C8-4467-45E7-8A52-58934348E64F}" srcOrd="0" destOrd="0" presId="urn:microsoft.com/office/officeart/2008/layout/PictureStrips"/>
    <dgm:cxn modelId="{32D1F4E8-CEBF-464F-A543-0D23543DDDA0}" type="presParOf" srcId="{DEE84DB1-28C3-4D07-848C-847EC1867206}" destId="{C09722AD-02E9-470F-9D4F-A0637C9CDF2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642F53-3296-41AA-9CB3-ABB2630474F9}" type="doc">
      <dgm:prSet loTypeId="urn:microsoft.com/office/officeart/2005/8/layout/process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1552CF53-964C-4FDE-B251-E0275E938461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Involve learners in the tradition of asking questions.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EFD7B-3081-4E7D-B849-13D0253DE8AD}" type="parTrans" cxnId="{8343EDA9-F9B5-4E90-85ED-46684C1229A3}">
      <dgm:prSet/>
      <dgm:spPr/>
      <dgm:t>
        <a:bodyPr/>
        <a:lstStyle/>
        <a:p>
          <a:endParaRPr lang="en-ZA"/>
        </a:p>
      </dgm:t>
    </dgm:pt>
    <dgm:pt modelId="{93DD857F-CAC0-499F-80C2-060AEA7B2F1F}" type="sibTrans" cxnId="{8343EDA9-F9B5-4E90-85ED-46684C1229A3}">
      <dgm:prSet/>
      <dgm:spPr/>
      <dgm:t>
        <a:bodyPr/>
        <a:lstStyle/>
        <a:p>
          <a:endParaRPr lang="en-ZA"/>
        </a:p>
      </dgm:t>
    </dgm:pt>
    <dgm:pt modelId="{CD9153F5-2D85-4745-B44B-CF54B0424184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Let the textbook by your guide.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B02CF-5C60-40EC-AA26-140D541CDB76}" type="parTrans" cxnId="{F82E34EB-DD76-461E-A11D-A369F331479A}">
      <dgm:prSet/>
      <dgm:spPr/>
      <dgm:t>
        <a:bodyPr/>
        <a:lstStyle/>
        <a:p>
          <a:endParaRPr lang="en-ZA"/>
        </a:p>
      </dgm:t>
    </dgm:pt>
    <dgm:pt modelId="{96529886-6AAD-4E28-B006-3A63E0280437}" type="sibTrans" cxnId="{F82E34EB-DD76-461E-A11D-A369F331479A}">
      <dgm:prSet/>
      <dgm:spPr/>
      <dgm:t>
        <a:bodyPr/>
        <a:lstStyle/>
        <a:p>
          <a:endParaRPr lang="en-ZA"/>
        </a:p>
      </dgm:t>
    </dgm:pt>
    <dgm:pt modelId="{114A5FAB-EC7C-4C3B-8A5E-5EE4D52EB1AD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For each textbook lesson, create a list of five questions...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EED8D-D197-4474-89A9-3181078B7DCE}" type="parTrans" cxnId="{5FCAD201-73A7-471E-A151-CFF9CEDC93AF}">
      <dgm:prSet/>
      <dgm:spPr/>
      <dgm:t>
        <a:bodyPr/>
        <a:lstStyle/>
        <a:p>
          <a:endParaRPr lang="en-ZA"/>
        </a:p>
      </dgm:t>
    </dgm:pt>
    <dgm:pt modelId="{41788AC1-4EF4-4FAF-8149-D92D9192424E}" type="sibTrans" cxnId="{5FCAD201-73A7-471E-A151-CFF9CEDC93AF}">
      <dgm:prSet/>
      <dgm:spPr/>
      <dgm:t>
        <a:bodyPr/>
        <a:lstStyle/>
        <a:p>
          <a:endParaRPr lang="en-ZA"/>
        </a:p>
      </dgm:t>
    </dgm:pt>
    <dgm:pt modelId="{96AAB85D-5C3C-40C3-BB94-F9EC9575483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each of which begins with one of the 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5W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’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30C78-BB02-457C-BB52-F54D73C45C43}" type="parTrans" cxnId="{BE7F20F6-2794-44B6-8FBE-082EB9741569}">
      <dgm:prSet/>
      <dgm:spPr/>
      <dgm:t>
        <a:bodyPr/>
        <a:lstStyle/>
        <a:p>
          <a:endParaRPr lang="en-ZA"/>
        </a:p>
      </dgm:t>
    </dgm:pt>
    <dgm:pt modelId="{E2289952-22DD-4295-86A3-7949AB1D4AE9}" type="sibTrans" cxnId="{BE7F20F6-2794-44B6-8FBE-082EB9741569}">
      <dgm:prSet/>
      <dgm:spPr/>
      <dgm:t>
        <a:bodyPr/>
        <a:lstStyle/>
        <a:p>
          <a:endParaRPr lang="en-ZA"/>
        </a:p>
      </dgm:t>
    </dgm:pt>
    <dgm:pt modelId="{190F2EFF-1D8E-489B-9878-0AFC53EB17D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who, what, where, when, and why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D543F-14B9-4607-8774-237C04F4184E}" type="parTrans" cxnId="{A6CB1577-6E91-4392-BD57-A0EB4C9F6E6E}">
      <dgm:prSet/>
      <dgm:spPr/>
      <dgm:t>
        <a:bodyPr/>
        <a:lstStyle/>
        <a:p>
          <a:endParaRPr lang="en-ZA"/>
        </a:p>
      </dgm:t>
    </dgm:pt>
    <dgm:pt modelId="{C537FD4C-B9B5-4136-8354-1365DEA30C82}" type="sibTrans" cxnId="{A6CB1577-6E91-4392-BD57-A0EB4C9F6E6E}">
      <dgm:prSet/>
      <dgm:spPr/>
      <dgm:t>
        <a:bodyPr/>
        <a:lstStyle/>
        <a:p>
          <a:endParaRPr lang="en-ZA"/>
        </a:p>
      </dgm:t>
    </dgm:pt>
    <dgm:pt modelId="{2793CE9D-7944-4D50-B17F-9384432AB158}" type="pres">
      <dgm:prSet presAssocID="{18642F53-3296-41AA-9CB3-ABB2630474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51D941C-DD5E-439F-9D38-A525243AFA2D}" type="pres">
      <dgm:prSet presAssocID="{114A5FAB-EC7C-4C3B-8A5E-5EE4D52EB1AD}" presName="boxAndChildren" presStyleCnt="0"/>
      <dgm:spPr/>
    </dgm:pt>
    <dgm:pt modelId="{B2D61D2F-6E01-4305-A42B-CCA7EA0F4DCB}" type="pres">
      <dgm:prSet presAssocID="{114A5FAB-EC7C-4C3B-8A5E-5EE4D52EB1AD}" presName="parentTextBox" presStyleLbl="node1" presStyleIdx="0" presStyleCnt="3"/>
      <dgm:spPr/>
      <dgm:t>
        <a:bodyPr/>
        <a:lstStyle/>
        <a:p>
          <a:endParaRPr lang="en-ZA"/>
        </a:p>
      </dgm:t>
    </dgm:pt>
    <dgm:pt modelId="{7E551DE7-7009-48E1-A15A-0986FE070328}" type="pres">
      <dgm:prSet presAssocID="{114A5FAB-EC7C-4C3B-8A5E-5EE4D52EB1AD}" presName="entireBox" presStyleLbl="node1" presStyleIdx="0" presStyleCnt="3"/>
      <dgm:spPr/>
      <dgm:t>
        <a:bodyPr/>
        <a:lstStyle/>
        <a:p>
          <a:endParaRPr lang="en-ZA"/>
        </a:p>
      </dgm:t>
    </dgm:pt>
    <dgm:pt modelId="{3ED5A8CD-5FF0-45DC-8C0B-A4E104499C76}" type="pres">
      <dgm:prSet presAssocID="{114A5FAB-EC7C-4C3B-8A5E-5EE4D52EB1AD}" presName="descendantBox" presStyleCnt="0"/>
      <dgm:spPr/>
    </dgm:pt>
    <dgm:pt modelId="{B5B63108-8C22-47FD-9EE1-FB6D6127BCEF}" type="pres">
      <dgm:prSet presAssocID="{96AAB85D-5C3C-40C3-BB94-F9EC9575483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7F1780-E977-4255-A666-38B27E7D26C5}" type="pres">
      <dgm:prSet presAssocID="{190F2EFF-1D8E-489B-9878-0AFC53EB17DB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C1DF988-5A9E-4C66-BA6C-14C0D8F70F4A}" type="pres">
      <dgm:prSet presAssocID="{96529886-6AAD-4E28-B006-3A63E0280437}" presName="sp" presStyleCnt="0"/>
      <dgm:spPr/>
    </dgm:pt>
    <dgm:pt modelId="{3F5DA068-9BA4-4A93-BF92-3026F3978336}" type="pres">
      <dgm:prSet presAssocID="{CD9153F5-2D85-4745-B44B-CF54B0424184}" presName="arrowAndChildren" presStyleCnt="0"/>
      <dgm:spPr/>
    </dgm:pt>
    <dgm:pt modelId="{452A8B06-C7FD-4F5B-A9CB-50171BF21E87}" type="pres">
      <dgm:prSet presAssocID="{CD9153F5-2D85-4745-B44B-CF54B0424184}" presName="parentTextArrow" presStyleLbl="node1" presStyleIdx="1" presStyleCnt="3" custScaleY="34493"/>
      <dgm:spPr/>
      <dgm:t>
        <a:bodyPr/>
        <a:lstStyle/>
        <a:p>
          <a:endParaRPr lang="en-ZA"/>
        </a:p>
      </dgm:t>
    </dgm:pt>
    <dgm:pt modelId="{BB2A2A8A-D56D-400F-B3F1-A66EDF16A336}" type="pres">
      <dgm:prSet presAssocID="{93DD857F-CAC0-499F-80C2-060AEA7B2F1F}" presName="sp" presStyleCnt="0"/>
      <dgm:spPr/>
    </dgm:pt>
    <dgm:pt modelId="{D09ADE5E-06FD-4DE6-907D-F815D24CDB6A}" type="pres">
      <dgm:prSet presAssocID="{1552CF53-964C-4FDE-B251-E0275E938461}" presName="arrowAndChildren" presStyleCnt="0"/>
      <dgm:spPr/>
    </dgm:pt>
    <dgm:pt modelId="{1788404E-9AEB-4601-9320-778802D4A5BC}" type="pres">
      <dgm:prSet presAssocID="{1552CF53-964C-4FDE-B251-E0275E938461}" presName="parentTextArrow" presStyleLbl="node1" presStyleIdx="2" presStyleCnt="3" custScaleY="38417" custLinFactNeighborX="-829" custLinFactNeighborY="-150"/>
      <dgm:spPr/>
      <dgm:t>
        <a:bodyPr/>
        <a:lstStyle/>
        <a:p>
          <a:endParaRPr lang="en-ZA"/>
        </a:p>
      </dgm:t>
    </dgm:pt>
  </dgm:ptLst>
  <dgm:cxnLst>
    <dgm:cxn modelId="{F82E34EB-DD76-461E-A11D-A369F331479A}" srcId="{18642F53-3296-41AA-9CB3-ABB2630474F9}" destId="{CD9153F5-2D85-4745-B44B-CF54B0424184}" srcOrd="1" destOrd="0" parTransId="{B59B02CF-5C60-40EC-AA26-140D541CDB76}" sibTransId="{96529886-6AAD-4E28-B006-3A63E0280437}"/>
    <dgm:cxn modelId="{EB7DB2F0-4962-449E-AD41-7BE883DF070D}" type="presOf" srcId="{114A5FAB-EC7C-4C3B-8A5E-5EE4D52EB1AD}" destId="{7E551DE7-7009-48E1-A15A-0986FE070328}" srcOrd="1" destOrd="0" presId="urn:microsoft.com/office/officeart/2005/8/layout/process4"/>
    <dgm:cxn modelId="{CD154D81-3033-42AB-98AD-A453F7704833}" type="presOf" srcId="{114A5FAB-EC7C-4C3B-8A5E-5EE4D52EB1AD}" destId="{B2D61D2F-6E01-4305-A42B-CCA7EA0F4DCB}" srcOrd="0" destOrd="0" presId="urn:microsoft.com/office/officeart/2005/8/layout/process4"/>
    <dgm:cxn modelId="{5FCAD201-73A7-471E-A151-CFF9CEDC93AF}" srcId="{18642F53-3296-41AA-9CB3-ABB2630474F9}" destId="{114A5FAB-EC7C-4C3B-8A5E-5EE4D52EB1AD}" srcOrd="2" destOrd="0" parTransId="{300EED8D-D197-4474-89A9-3181078B7DCE}" sibTransId="{41788AC1-4EF4-4FAF-8149-D92D9192424E}"/>
    <dgm:cxn modelId="{F892D82C-1764-4F84-AF49-6F6176E51400}" type="presOf" srcId="{CD9153F5-2D85-4745-B44B-CF54B0424184}" destId="{452A8B06-C7FD-4F5B-A9CB-50171BF21E87}" srcOrd="0" destOrd="0" presId="urn:microsoft.com/office/officeart/2005/8/layout/process4"/>
    <dgm:cxn modelId="{BE7F20F6-2794-44B6-8FBE-082EB9741569}" srcId="{114A5FAB-EC7C-4C3B-8A5E-5EE4D52EB1AD}" destId="{96AAB85D-5C3C-40C3-BB94-F9EC95754838}" srcOrd="0" destOrd="0" parTransId="{5B630C78-BB02-457C-BB52-F54D73C45C43}" sibTransId="{E2289952-22DD-4295-86A3-7949AB1D4AE9}"/>
    <dgm:cxn modelId="{8343EDA9-F9B5-4E90-85ED-46684C1229A3}" srcId="{18642F53-3296-41AA-9CB3-ABB2630474F9}" destId="{1552CF53-964C-4FDE-B251-E0275E938461}" srcOrd="0" destOrd="0" parTransId="{863EFD7B-3081-4E7D-B849-13D0253DE8AD}" sibTransId="{93DD857F-CAC0-499F-80C2-060AEA7B2F1F}"/>
    <dgm:cxn modelId="{0EB80D25-612A-45BA-AB19-E276A7CEAFE8}" type="presOf" srcId="{1552CF53-964C-4FDE-B251-E0275E938461}" destId="{1788404E-9AEB-4601-9320-778802D4A5BC}" srcOrd="0" destOrd="0" presId="urn:microsoft.com/office/officeart/2005/8/layout/process4"/>
    <dgm:cxn modelId="{A6CB1577-6E91-4392-BD57-A0EB4C9F6E6E}" srcId="{114A5FAB-EC7C-4C3B-8A5E-5EE4D52EB1AD}" destId="{190F2EFF-1D8E-489B-9878-0AFC53EB17DB}" srcOrd="1" destOrd="0" parTransId="{FA9D543F-14B9-4607-8774-237C04F4184E}" sibTransId="{C537FD4C-B9B5-4136-8354-1365DEA30C82}"/>
    <dgm:cxn modelId="{6B1CFF83-7F0F-4686-A3CB-F42803AB8404}" type="presOf" srcId="{96AAB85D-5C3C-40C3-BB94-F9EC95754838}" destId="{B5B63108-8C22-47FD-9EE1-FB6D6127BCEF}" srcOrd="0" destOrd="0" presId="urn:microsoft.com/office/officeart/2005/8/layout/process4"/>
    <dgm:cxn modelId="{A530C186-E173-4DF1-AF46-262059317D04}" type="presOf" srcId="{18642F53-3296-41AA-9CB3-ABB2630474F9}" destId="{2793CE9D-7944-4D50-B17F-9384432AB158}" srcOrd="0" destOrd="0" presId="urn:microsoft.com/office/officeart/2005/8/layout/process4"/>
    <dgm:cxn modelId="{E75F3D7F-C2B6-4FE7-8D80-A328B8CD8B9B}" type="presOf" srcId="{190F2EFF-1D8E-489B-9878-0AFC53EB17DB}" destId="{237F1780-E977-4255-A666-38B27E7D26C5}" srcOrd="0" destOrd="0" presId="urn:microsoft.com/office/officeart/2005/8/layout/process4"/>
    <dgm:cxn modelId="{1A7F0C2C-203F-4234-994A-509734602781}" type="presParOf" srcId="{2793CE9D-7944-4D50-B17F-9384432AB158}" destId="{451D941C-DD5E-439F-9D38-A525243AFA2D}" srcOrd="0" destOrd="0" presId="urn:microsoft.com/office/officeart/2005/8/layout/process4"/>
    <dgm:cxn modelId="{D4E4428A-14F3-41A1-8101-8B8A320F12E5}" type="presParOf" srcId="{451D941C-DD5E-439F-9D38-A525243AFA2D}" destId="{B2D61D2F-6E01-4305-A42B-CCA7EA0F4DCB}" srcOrd="0" destOrd="0" presId="urn:microsoft.com/office/officeart/2005/8/layout/process4"/>
    <dgm:cxn modelId="{2FB7E35F-FDBC-4D29-A1A0-23AB8FC4E23F}" type="presParOf" srcId="{451D941C-DD5E-439F-9D38-A525243AFA2D}" destId="{7E551DE7-7009-48E1-A15A-0986FE070328}" srcOrd="1" destOrd="0" presId="urn:microsoft.com/office/officeart/2005/8/layout/process4"/>
    <dgm:cxn modelId="{62632D40-0B53-4403-BC61-771C109E10D9}" type="presParOf" srcId="{451D941C-DD5E-439F-9D38-A525243AFA2D}" destId="{3ED5A8CD-5FF0-45DC-8C0B-A4E104499C76}" srcOrd="2" destOrd="0" presId="urn:microsoft.com/office/officeart/2005/8/layout/process4"/>
    <dgm:cxn modelId="{A5172950-ED9A-44B2-9E96-F1F9AB5892DD}" type="presParOf" srcId="{3ED5A8CD-5FF0-45DC-8C0B-A4E104499C76}" destId="{B5B63108-8C22-47FD-9EE1-FB6D6127BCEF}" srcOrd="0" destOrd="0" presId="urn:microsoft.com/office/officeart/2005/8/layout/process4"/>
    <dgm:cxn modelId="{FB43F948-49EC-431E-B640-BF9AA58EF584}" type="presParOf" srcId="{3ED5A8CD-5FF0-45DC-8C0B-A4E104499C76}" destId="{237F1780-E977-4255-A666-38B27E7D26C5}" srcOrd="1" destOrd="0" presId="urn:microsoft.com/office/officeart/2005/8/layout/process4"/>
    <dgm:cxn modelId="{69AC0257-831C-4091-906B-43B48AC2F8E5}" type="presParOf" srcId="{2793CE9D-7944-4D50-B17F-9384432AB158}" destId="{9C1DF988-5A9E-4C66-BA6C-14C0D8F70F4A}" srcOrd="1" destOrd="0" presId="urn:microsoft.com/office/officeart/2005/8/layout/process4"/>
    <dgm:cxn modelId="{7FED6598-4789-4239-88C5-F562E1A73ECA}" type="presParOf" srcId="{2793CE9D-7944-4D50-B17F-9384432AB158}" destId="{3F5DA068-9BA4-4A93-BF92-3026F3978336}" srcOrd="2" destOrd="0" presId="urn:microsoft.com/office/officeart/2005/8/layout/process4"/>
    <dgm:cxn modelId="{550D46C6-7F20-4E18-8FC2-46D1679CD699}" type="presParOf" srcId="{3F5DA068-9BA4-4A93-BF92-3026F3978336}" destId="{452A8B06-C7FD-4F5B-A9CB-50171BF21E87}" srcOrd="0" destOrd="0" presId="urn:microsoft.com/office/officeart/2005/8/layout/process4"/>
    <dgm:cxn modelId="{3A9F1975-21E2-4773-AA43-F0A1D27EA20E}" type="presParOf" srcId="{2793CE9D-7944-4D50-B17F-9384432AB158}" destId="{BB2A2A8A-D56D-400F-B3F1-A66EDF16A336}" srcOrd="3" destOrd="0" presId="urn:microsoft.com/office/officeart/2005/8/layout/process4"/>
    <dgm:cxn modelId="{17C20493-B4F3-43A5-8846-3B4F87BDBC50}" type="presParOf" srcId="{2793CE9D-7944-4D50-B17F-9384432AB158}" destId="{D09ADE5E-06FD-4DE6-907D-F815D24CDB6A}" srcOrd="4" destOrd="0" presId="urn:microsoft.com/office/officeart/2005/8/layout/process4"/>
    <dgm:cxn modelId="{D76930A3-13E3-44ED-8565-C0EA577369B2}" type="presParOf" srcId="{D09ADE5E-06FD-4DE6-907D-F815D24CDB6A}" destId="{1788404E-9AEB-4601-9320-778802D4A5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9E1569-7EA2-4BCF-98C9-825C5E63B994}" type="doc">
      <dgm:prSet loTypeId="urn:microsoft.com/office/officeart/2005/8/layout/process4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19AAB858-40D7-4E78-8775-BC40C022369A}">
      <dgm:prSet phldrT="[Text]" custT="1"/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Base your questions on material in the textbook that you will cover in that lesson. </a:t>
          </a:r>
          <a:endParaRPr lang="en-ZA" sz="2800" dirty="0"/>
        </a:p>
      </dgm:t>
    </dgm:pt>
    <dgm:pt modelId="{8515A1DF-D11D-42A2-9494-FFAB839FD0C8}" type="parTrans" cxnId="{F43D9C92-393A-4577-9BF5-C64FE33BF28B}">
      <dgm:prSet/>
      <dgm:spPr/>
      <dgm:t>
        <a:bodyPr/>
        <a:lstStyle/>
        <a:p>
          <a:endParaRPr lang="en-ZA"/>
        </a:p>
      </dgm:t>
    </dgm:pt>
    <dgm:pt modelId="{BE10D89C-8859-4390-9539-85957478C445}" type="sibTrans" cxnId="{F43D9C92-393A-4577-9BF5-C64FE33BF28B}">
      <dgm:prSet/>
      <dgm:spPr/>
      <dgm:t>
        <a:bodyPr/>
        <a:lstStyle/>
        <a:p>
          <a:endParaRPr lang="en-ZA"/>
        </a:p>
      </dgm:t>
    </dgm:pt>
    <dgm:pt modelId="{80EEC07D-7FAD-461F-97C6-078371A4B57A}">
      <dgm:prSet phldrT="[Text]" custT="1"/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Be sure to include questions with concrete answers.</a:t>
          </a:r>
          <a:endParaRPr lang="en-ZA" sz="2800" dirty="0"/>
        </a:p>
      </dgm:t>
    </dgm:pt>
    <dgm:pt modelId="{FB8453B6-35D1-45C4-B5E2-100C8B75AF82}" type="parTrans" cxnId="{57C5557C-AF45-4675-BC68-20C86DE82F3C}">
      <dgm:prSet/>
      <dgm:spPr/>
      <dgm:t>
        <a:bodyPr/>
        <a:lstStyle/>
        <a:p>
          <a:endParaRPr lang="en-ZA"/>
        </a:p>
      </dgm:t>
    </dgm:pt>
    <dgm:pt modelId="{A59D3188-EDCB-4736-A662-71F7D85694DB}" type="sibTrans" cxnId="{57C5557C-AF45-4675-BC68-20C86DE82F3C}">
      <dgm:prSet/>
      <dgm:spPr/>
      <dgm:t>
        <a:bodyPr/>
        <a:lstStyle/>
        <a:p>
          <a:endParaRPr lang="en-ZA"/>
        </a:p>
      </dgm:t>
    </dgm:pt>
    <dgm:pt modelId="{12713B9D-F159-4338-BAA8-88153154668E}" type="pres">
      <dgm:prSet presAssocID="{FD9E1569-7EA2-4BCF-98C9-825C5E63B9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3216A8B-BB44-4D78-9571-05972BB98617}" type="pres">
      <dgm:prSet presAssocID="{80EEC07D-7FAD-461F-97C6-078371A4B57A}" presName="boxAndChildren" presStyleCnt="0"/>
      <dgm:spPr/>
    </dgm:pt>
    <dgm:pt modelId="{B446CBCE-1438-4139-9C0E-EB90132F7C59}" type="pres">
      <dgm:prSet presAssocID="{80EEC07D-7FAD-461F-97C6-078371A4B57A}" presName="parentTextBox" presStyleLbl="node1" presStyleIdx="0" presStyleCnt="2"/>
      <dgm:spPr/>
      <dgm:t>
        <a:bodyPr/>
        <a:lstStyle/>
        <a:p>
          <a:endParaRPr lang="en-ZA"/>
        </a:p>
      </dgm:t>
    </dgm:pt>
    <dgm:pt modelId="{A9E34AAA-7053-447E-AA01-4C7A53F03A57}" type="pres">
      <dgm:prSet presAssocID="{BE10D89C-8859-4390-9539-85957478C445}" presName="sp" presStyleCnt="0"/>
      <dgm:spPr/>
    </dgm:pt>
    <dgm:pt modelId="{2CCAAFD5-3847-4D79-A550-ABC16B264803}" type="pres">
      <dgm:prSet presAssocID="{19AAB858-40D7-4E78-8775-BC40C022369A}" presName="arrowAndChildren" presStyleCnt="0"/>
      <dgm:spPr/>
    </dgm:pt>
    <dgm:pt modelId="{235FE2BE-28ED-4AAE-8047-1AC526E1B232}" type="pres">
      <dgm:prSet presAssocID="{19AAB858-40D7-4E78-8775-BC40C022369A}" presName="parentTextArrow" presStyleLbl="node1" presStyleIdx="1" presStyleCnt="2" custLinFactNeighborY="-74"/>
      <dgm:spPr/>
      <dgm:t>
        <a:bodyPr/>
        <a:lstStyle/>
        <a:p>
          <a:endParaRPr lang="en-ZA"/>
        </a:p>
      </dgm:t>
    </dgm:pt>
  </dgm:ptLst>
  <dgm:cxnLst>
    <dgm:cxn modelId="{57C5557C-AF45-4675-BC68-20C86DE82F3C}" srcId="{FD9E1569-7EA2-4BCF-98C9-825C5E63B994}" destId="{80EEC07D-7FAD-461F-97C6-078371A4B57A}" srcOrd="1" destOrd="0" parTransId="{FB8453B6-35D1-45C4-B5E2-100C8B75AF82}" sibTransId="{A59D3188-EDCB-4736-A662-71F7D85694DB}"/>
    <dgm:cxn modelId="{F43D9C92-393A-4577-9BF5-C64FE33BF28B}" srcId="{FD9E1569-7EA2-4BCF-98C9-825C5E63B994}" destId="{19AAB858-40D7-4E78-8775-BC40C022369A}" srcOrd="0" destOrd="0" parTransId="{8515A1DF-D11D-42A2-9494-FFAB839FD0C8}" sibTransId="{BE10D89C-8859-4390-9539-85957478C445}"/>
    <dgm:cxn modelId="{D1D43F70-D54D-49A9-90D5-5E2F9666B8ED}" type="presOf" srcId="{19AAB858-40D7-4E78-8775-BC40C022369A}" destId="{235FE2BE-28ED-4AAE-8047-1AC526E1B232}" srcOrd="0" destOrd="0" presId="urn:microsoft.com/office/officeart/2005/8/layout/process4"/>
    <dgm:cxn modelId="{F50C8ABF-C901-46EF-BF6C-AF88A578756F}" type="presOf" srcId="{FD9E1569-7EA2-4BCF-98C9-825C5E63B994}" destId="{12713B9D-F159-4338-BAA8-88153154668E}" srcOrd="0" destOrd="0" presId="urn:microsoft.com/office/officeart/2005/8/layout/process4"/>
    <dgm:cxn modelId="{FBE8DBA3-C2DA-44B4-BBED-F6EBAF83ED0C}" type="presOf" srcId="{80EEC07D-7FAD-461F-97C6-078371A4B57A}" destId="{B446CBCE-1438-4139-9C0E-EB90132F7C59}" srcOrd="0" destOrd="0" presId="urn:microsoft.com/office/officeart/2005/8/layout/process4"/>
    <dgm:cxn modelId="{A4E7516D-47B4-46D4-8F8E-CB39DBD09F05}" type="presParOf" srcId="{12713B9D-F159-4338-BAA8-88153154668E}" destId="{D3216A8B-BB44-4D78-9571-05972BB98617}" srcOrd="0" destOrd="0" presId="urn:microsoft.com/office/officeart/2005/8/layout/process4"/>
    <dgm:cxn modelId="{163DBF5D-92CD-43D6-AD46-763B742EA147}" type="presParOf" srcId="{D3216A8B-BB44-4D78-9571-05972BB98617}" destId="{B446CBCE-1438-4139-9C0E-EB90132F7C59}" srcOrd="0" destOrd="0" presId="urn:microsoft.com/office/officeart/2005/8/layout/process4"/>
    <dgm:cxn modelId="{2CF11465-23DF-406C-9C75-61A75EA97F21}" type="presParOf" srcId="{12713B9D-F159-4338-BAA8-88153154668E}" destId="{A9E34AAA-7053-447E-AA01-4C7A53F03A57}" srcOrd="1" destOrd="0" presId="urn:microsoft.com/office/officeart/2005/8/layout/process4"/>
    <dgm:cxn modelId="{26059976-05CC-4762-AE2A-9D1DF245DC43}" type="presParOf" srcId="{12713B9D-F159-4338-BAA8-88153154668E}" destId="{2CCAAFD5-3847-4D79-A550-ABC16B264803}" srcOrd="2" destOrd="0" presId="urn:microsoft.com/office/officeart/2005/8/layout/process4"/>
    <dgm:cxn modelId="{90E9E483-8D21-48E0-9C9B-DA17E207D50B}" type="presParOf" srcId="{2CCAAFD5-3847-4D79-A550-ABC16B264803}" destId="{235FE2BE-28ED-4AAE-8047-1AC526E1B2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0C8265-A52A-4018-9066-688EDC26B349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77FBCD8F-F0A6-430C-A5D6-03B1F45CF10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a group- take any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fiqh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class 4 lesson and prepare questions on the 5 W’s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D3F26-71D7-4A82-9A18-A18FA9E402DB}" type="parTrans" cxnId="{DB805EF4-6B58-415B-8FDD-3BBBE6FB8CD7}">
      <dgm:prSet/>
      <dgm:spPr/>
      <dgm:t>
        <a:bodyPr/>
        <a:lstStyle/>
        <a:p>
          <a:endParaRPr lang="en-ZA"/>
        </a:p>
      </dgm:t>
    </dgm:pt>
    <dgm:pt modelId="{B6FB8072-3C74-49F0-BB48-2A70AFB6485D}" type="sibTrans" cxnId="{DB805EF4-6B58-415B-8FDD-3BBBE6FB8CD7}">
      <dgm:prSet/>
      <dgm:spPr/>
      <dgm:t>
        <a:bodyPr/>
        <a:lstStyle/>
        <a:p>
          <a:endParaRPr lang="en-ZA"/>
        </a:p>
      </dgm:t>
    </dgm:pt>
    <dgm:pt modelId="{D728F176-3454-436E-946C-92590B7BE9A1}" type="pres">
      <dgm:prSet presAssocID="{F40C8265-A52A-4018-9066-688EDC26B3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5AD181BE-9118-4F49-85A6-FEE01E6F3D0B}" type="pres">
      <dgm:prSet presAssocID="{77FBCD8F-F0A6-430C-A5D6-03B1F45CF10C}" presName="composite" presStyleCnt="0">
        <dgm:presLayoutVars>
          <dgm:chMax/>
          <dgm:chPref/>
        </dgm:presLayoutVars>
      </dgm:prSet>
      <dgm:spPr/>
    </dgm:pt>
    <dgm:pt modelId="{F2A742AB-D933-49EC-9CAE-E4F1A4604BE4}" type="pres">
      <dgm:prSet presAssocID="{77FBCD8F-F0A6-430C-A5D6-03B1F45CF10C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922F68A-067A-42F7-83A6-9B9B396272FE}" type="pres">
      <dgm:prSet presAssocID="{77FBCD8F-F0A6-430C-A5D6-03B1F45CF10C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273CB3-6E90-4D31-9F38-6295E727CC70}" type="pres">
      <dgm:prSet presAssocID="{77FBCD8F-F0A6-430C-A5D6-03B1F45CF10C}" presName="tlFrame" presStyleLbl="node1" presStyleIdx="0" presStyleCnt="4"/>
      <dgm:spPr/>
    </dgm:pt>
    <dgm:pt modelId="{75CC40FE-B347-4CF1-A9DE-2578077B589D}" type="pres">
      <dgm:prSet presAssocID="{77FBCD8F-F0A6-430C-A5D6-03B1F45CF10C}" presName="trFrame" presStyleLbl="node1" presStyleIdx="1" presStyleCnt="4"/>
      <dgm:spPr/>
    </dgm:pt>
    <dgm:pt modelId="{D8624F6A-9833-46FF-A824-9958E06352C2}" type="pres">
      <dgm:prSet presAssocID="{77FBCD8F-F0A6-430C-A5D6-03B1F45CF10C}" presName="blFrame" presStyleLbl="node1" presStyleIdx="2" presStyleCnt="4"/>
      <dgm:spPr/>
    </dgm:pt>
    <dgm:pt modelId="{64B99E7F-1D2F-468C-9CA7-A1703BB4F8B8}" type="pres">
      <dgm:prSet presAssocID="{77FBCD8F-F0A6-430C-A5D6-03B1F45CF10C}" presName="brFrame" presStyleLbl="node1" presStyleIdx="3" presStyleCnt="4"/>
      <dgm:spPr/>
    </dgm:pt>
  </dgm:ptLst>
  <dgm:cxnLst>
    <dgm:cxn modelId="{5F8547B5-10BE-4BF5-8D70-A643B9A375BE}" type="presOf" srcId="{F40C8265-A52A-4018-9066-688EDC26B349}" destId="{D728F176-3454-436E-946C-92590B7BE9A1}" srcOrd="0" destOrd="0" presId="urn:microsoft.com/office/officeart/2009/3/layout/FramedTextPicture"/>
    <dgm:cxn modelId="{83BE2386-F78E-4D00-BF15-39EA831F8F7E}" type="presOf" srcId="{77FBCD8F-F0A6-430C-A5D6-03B1F45CF10C}" destId="{6922F68A-067A-42F7-83A6-9B9B396272FE}" srcOrd="0" destOrd="0" presId="urn:microsoft.com/office/officeart/2009/3/layout/FramedTextPicture"/>
    <dgm:cxn modelId="{DB805EF4-6B58-415B-8FDD-3BBBE6FB8CD7}" srcId="{F40C8265-A52A-4018-9066-688EDC26B349}" destId="{77FBCD8F-F0A6-430C-A5D6-03B1F45CF10C}" srcOrd="0" destOrd="0" parTransId="{6A4D3F26-71D7-4A82-9A18-A18FA9E402DB}" sibTransId="{B6FB8072-3C74-49F0-BB48-2A70AFB6485D}"/>
    <dgm:cxn modelId="{4F305EB7-D4BF-46EB-9E4D-9C76B66807A0}" type="presParOf" srcId="{D728F176-3454-436E-946C-92590B7BE9A1}" destId="{5AD181BE-9118-4F49-85A6-FEE01E6F3D0B}" srcOrd="0" destOrd="0" presId="urn:microsoft.com/office/officeart/2009/3/layout/FramedTextPicture"/>
    <dgm:cxn modelId="{E50A230B-EB34-4D85-B8E9-E5E95EA6E715}" type="presParOf" srcId="{5AD181BE-9118-4F49-85A6-FEE01E6F3D0B}" destId="{F2A742AB-D933-49EC-9CAE-E4F1A4604BE4}" srcOrd="0" destOrd="0" presId="urn:microsoft.com/office/officeart/2009/3/layout/FramedTextPicture"/>
    <dgm:cxn modelId="{25945777-3B1E-4DB0-8933-A0D0E1743D78}" type="presParOf" srcId="{5AD181BE-9118-4F49-85A6-FEE01E6F3D0B}" destId="{6922F68A-067A-42F7-83A6-9B9B396272FE}" srcOrd="1" destOrd="0" presId="urn:microsoft.com/office/officeart/2009/3/layout/FramedTextPicture"/>
    <dgm:cxn modelId="{B21217CE-51DD-4E45-9FCD-7CCE899F4168}" type="presParOf" srcId="{5AD181BE-9118-4F49-85A6-FEE01E6F3D0B}" destId="{8B273CB3-6E90-4D31-9F38-6295E727CC70}" srcOrd="2" destOrd="0" presId="urn:microsoft.com/office/officeart/2009/3/layout/FramedTextPicture"/>
    <dgm:cxn modelId="{DD731EA9-E060-4645-8917-0B0AF60FD59B}" type="presParOf" srcId="{5AD181BE-9118-4F49-85A6-FEE01E6F3D0B}" destId="{75CC40FE-B347-4CF1-A9DE-2578077B589D}" srcOrd="3" destOrd="0" presId="urn:microsoft.com/office/officeart/2009/3/layout/FramedTextPicture"/>
    <dgm:cxn modelId="{939E8766-4F7B-44BA-A0DD-3640C131A38E}" type="presParOf" srcId="{5AD181BE-9118-4F49-85A6-FEE01E6F3D0B}" destId="{D8624F6A-9833-46FF-A824-9958E06352C2}" srcOrd="4" destOrd="0" presId="urn:microsoft.com/office/officeart/2009/3/layout/FramedTextPicture"/>
    <dgm:cxn modelId="{588479B7-6F69-4BE5-9AC5-7C60AEB617EB}" type="presParOf" srcId="{5AD181BE-9118-4F49-85A6-FEE01E6F3D0B}" destId="{64B99E7F-1D2F-468C-9CA7-A1703BB4F8B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E0D8DA-56FE-4718-B1CA-14ABCE60C586}" type="doc">
      <dgm:prSet loTypeId="urn:microsoft.com/office/officeart/2005/8/layout/vList3" loCatId="picture" qsTypeId="urn:microsoft.com/office/officeart/2005/8/quickstyle/3d4" qsCatId="3D" csTypeId="urn:microsoft.com/office/officeart/2005/8/colors/accent3_1" csCatId="accent3" phldr="1"/>
      <dgm:spPr/>
    </dgm:pt>
    <dgm:pt modelId="{4F29198A-A74A-4451-AEDB-592389422FF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Use the textbook as a script and have learners take turns reading the text out loud.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CA997-D262-4472-BEED-8C5F711ABF39}" type="parTrans" cxnId="{1AE5FF8E-2B38-467A-ADBA-2D2055A06E2A}">
      <dgm:prSet/>
      <dgm:spPr/>
      <dgm:t>
        <a:bodyPr/>
        <a:lstStyle/>
        <a:p>
          <a:endParaRPr lang="en-ZA"/>
        </a:p>
      </dgm:t>
    </dgm:pt>
    <dgm:pt modelId="{2DBE2F9A-7D36-4555-BF94-6E2085AA3B06}" type="sibTrans" cxnId="{1AE5FF8E-2B38-467A-ADBA-2D2055A06E2A}">
      <dgm:prSet/>
      <dgm:spPr/>
      <dgm:t>
        <a:bodyPr/>
        <a:lstStyle/>
        <a:p>
          <a:endParaRPr lang="en-ZA"/>
        </a:p>
      </dgm:t>
    </dgm:pt>
    <dgm:pt modelId="{798F6F89-6949-447D-A4C8-C4BCC22C7DF4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Give learners roles for each section or chapter.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E40E9-630F-41C5-9D0B-BA12F7563003}" type="parTrans" cxnId="{6FDBA33F-2F59-4BC5-AD13-88FD289B4E22}">
      <dgm:prSet/>
      <dgm:spPr/>
      <dgm:t>
        <a:bodyPr/>
        <a:lstStyle/>
        <a:p>
          <a:endParaRPr lang="en-ZA"/>
        </a:p>
      </dgm:t>
    </dgm:pt>
    <dgm:pt modelId="{5F4CAB68-8F5D-4D9A-B80B-1F6616F3D4E8}" type="sibTrans" cxnId="{6FDBA33F-2F59-4BC5-AD13-88FD289B4E22}">
      <dgm:prSet/>
      <dgm:spPr/>
      <dgm:t>
        <a:bodyPr/>
        <a:lstStyle/>
        <a:p>
          <a:endParaRPr lang="en-ZA"/>
        </a:p>
      </dgm:t>
    </dgm:pt>
    <dgm:pt modelId="{2023B655-CEB0-458E-A2CD-4BCEB91BFF23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Bring the content to life before reading by introducing the topic and asking learners to 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set scene.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6E9CC-5259-4EA5-8000-A9DE4D13A53B}" type="parTrans" cxnId="{93DC5838-CA55-409A-8447-00B64B1BC5B5}">
      <dgm:prSet/>
      <dgm:spPr/>
      <dgm:t>
        <a:bodyPr/>
        <a:lstStyle/>
        <a:p>
          <a:endParaRPr lang="en-ZA"/>
        </a:p>
      </dgm:t>
    </dgm:pt>
    <dgm:pt modelId="{2D672CD0-C3B0-41AC-A02A-D5474337EA87}" type="sibTrans" cxnId="{93DC5838-CA55-409A-8447-00B64B1BC5B5}">
      <dgm:prSet/>
      <dgm:spPr/>
      <dgm:t>
        <a:bodyPr/>
        <a:lstStyle/>
        <a:p>
          <a:endParaRPr lang="en-ZA"/>
        </a:p>
      </dgm:t>
    </dgm:pt>
    <dgm:pt modelId="{842FD3C9-49AE-49D3-9DCF-273D95F9CA93}" type="pres">
      <dgm:prSet presAssocID="{E7E0D8DA-56FE-4718-B1CA-14ABCE60C586}" presName="linearFlow" presStyleCnt="0">
        <dgm:presLayoutVars>
          <dgm:dir/>
          <dgm:resizeHandles val="exact"/>
        </dgm:presLayoutVars>
      </dgm:prSet>
      <dgm:spPr/>
    </dgm:pt>
    <dgm:pt modelId="{E270EA2F-AAE7-444E-AD4A-A5AD3E84733B}" type="pres">
      <dgm:prSet presAssocID="{4F29198A-A74A-4451-AEDB-592389422FF8}" presName="composite" presStyleCnt="0"/>
      <dgm:spPr/>
    </dgm:pt>
    <dgm:pt modelId="{BE4C82D2-0557-49B0-86F6-53115720524B}" type="pres">
      <dgm:prSet presAssocID="{4F29198A-A74A-4451-AEDB-592389422FF8}" presName="imgShp" presStyleLbl="fgImgPlace1" presStyleIdx="0" presStyleCnt="3" custLinFactNeighborX="-59636" custLinFactNeighborY="-1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C1F46C7-60AB-4A13-B2B1-04C6AF5C65BB}" type="pres">
      <dgm:prSet presAssocID="{4F29198A-A74A-4451-AEDB-592389422FF8}" presName="txShp" presStyleLbl="node1" presStyleIdx="0" presStyleCnt="3" custScaleX="139472" custLinFactNeighborX="4196" custLinFactNeighborY="-1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6B730F8-444A-437B-9451-24FF3FBD8B9A}" type="pres">
      <dgm:prSet presAssocID="{2DBE2F9A-7D36-4555-BF94-6E2085AA3B06}" presName="spacing" presStyleCnt="0"/>
      <dgm:spPr/>
    </dgm:pt>
    <dgm:pt modelId="{F6BE5D3D-5138-45B5-AE70-F81FE7BAF627}" type="pres">
      <dgm:prSet presAssocID="{798F6F89-6949-447D-A4C8-C4BCC22C7DF4}" presName="composite" presStyleCnt="0"/>
      <dgm:spPr/>
    </dgm:pt>
    <dgm:pt modelId="{0B6064C7-1437-4E7A-B007-613064F90607}" type="pres">
      <dgm:prSet presAssocID="{798F6F89-6949-447D-A4C8-C4BCC22C7DF4}" presName="imgShp" presStyleLbl="fgImgPlace1" presStyleIdx="1" presStyleCnt="3" custLinFactNeighborX="-59636" custLinFactNeighborY="-39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C913BF-E3C8-45C1-9A77-7E646198A004}" type="pres">
      <dgm:prSet presAssocID="{798F6F89-6949-447D-A4C8-C4BCC22C7DF4}" presName="txShp" presStyleLbl="node1" presStyleIdx="1" presStyleCnt="3" custScaleX="139472" custLinFactNeighborX="4548" custLinFactNeighborY="17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294FA5-9BEE-4C1F-A7D9-9FD1683C50CF}" type="pres">
      <dgm:prSet presAssocID="{5F4CAB68-8F5D-4D9A-B80B-1F6616F3D4E8}" presName="spacing" presStyleCnt="0"/>
      <dgm:spPr/>
    </dgm:pt>
    <dgm:pt modelId="{611EDE82-24E1-4668-A424-4561BCAFC53E}" type="pres">
      <dgm:prSet presAssocID="{2023B655-CEB0-458E-A2CD-4BCEB91BFF23}" presName="composite" presStyleCnt="0"/>
      <dgm:spPr/>
    </dgm:pt>
    <dgm:pt modelId="{09E2CFB3-68E4-48CD-89A4-E17F0BE25677}" type="pres">
      <dgm:prSet presAssocID="{2023B655-CEB0-458E-A2CD-4BCEB91BFF23}" presName="imgShp" presStyleLbl="fgImgPlace1" presStyleIdx="2" presStyleCnt="3" custLinFactNeighborX="-53086" custLinFactNeighborY="-21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439A5EB-EDE1-436E-A380-9E4E447153D6}" type="pres">
      <dgm:prSet presAssocID="{2023B655-CEB0-458E-A2CD-4BCEB91BFF23}" presName="txShp" presStyleLbl="node1" presStyleIdx="2" presStyleCnt="3" custScaleX="139472" custLinFactNeighborX="5452" custLinFactNeighborY="-211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AE5FF8E-2B38-467A-ADBA-2D2055A06E2A}" srcId="{E7E0D8DA-56FE-4718-B1CA-14ABCE60C586}" destId="{4F29198A-A74A-4451-AEDB-592389422FF8}" srcOrd="0" destOrd="0" parTransId="{1FCCA997-D262-4472-BEED-8C5F711ABF39}" sibTransId="{2DBE2F9A-7D36-4555-BF94-6E2085AA3B06}"/>
    <dgm:cxn modelId="{A2172E6D-7BF6-4F1D-A8E5-53B219FAD246}" type="presOf" srcId="{798F6F89-6949-447D-A4C8-C4BCC22C7DF4}" destId="{BAC913BF-E3C8-45C1-9A77-7E646198A004}" srcOrd="0" destOrd="0" presId="urn:microsoft.com/office/officeart/2005/8/layout/vList3"/>
    <dgm:cxn modelId="{6FDBA33F-2F59-4BC5-AD13-88FD289B4E22}" srcId="{E7E0D8DA-56FE-4718-B1CA-14ABCE60C586}" destId="{798F6F89-6949-447D-A4C8-C4BCC22C7DF4}" srcOrd="1" destOrd="0" parTransId="{0E5E40E9-630F-41C5-9D0B-BA12F7563003}" sibTransId="{5F4CAB68-8F5D-4D9A-B80B-1F6616F3D4E8}"/>
    <dgm:cxn modelId="{A31F7CC2-82E9-4005-9E27-9F2EDD6B5248}" type="presOf" srcId="{2023B655-CEB0-458E-A2CD-4BCEB91BFF23}" destId="{7439A5EB-EDE1-436E-A380-9E4E447153D6}" srcOrd="0" destOrd="0" presId="urn:microsoft.com/office/officeart/2005/8/layout/vList3"/>
    <dgm:cxn modelId="{94FA274B-F09E-4E7D-AB1C-CA6D6D1890BA}" type="presOf" srcId="{4F29198A-A74A-4451-AEDB-592389422FF8}" destId="{0C1F46C7-60AB-4A13-B2B1-04C6AF5C65BB}" srcOrd="0" destOrd="0" presId="urn:microsoft.com/office/officeart/2005/8/layout/vList3"/>
    <dgm:cxn modelId="{8B21869F-EC8C-49BE-BB4D-159973C76E92}" type="presOf" srcId="{E7E0D8DA-56FE-4718-B1CA-14ABCE60C586}" destId="{842FD3C9-49AE-49D3-9DCF-273D95F9CA93}" srcOrd="0" destOrd="0" presId="urn:microsoft.com/office/officeart/2005/8/layout/vList3"/>
    <dgm:cxn modelId="{93DC5838-CA55-409A-8447-00B64B1BC5B5}" srcId="{E7E0D8DA-56FE-4718-B1CA-14ABCE60C586}" destId="{2023B655-CEB0-458E-A2CD-4BCEB91BFF23}" srcOrd="2" destOrd="0" parTransId="{07E6E9CC-5259-4EA5-8000-A9DE4D13A53B}" sibTransId="{2D672CD0-C3B0-41AC-A02A-D5474337EA87}"/>
    <dgm:cxn modelId="{169DA2DF-642E-42E5-8724-FBA02961F988}" type="presParOf" srcId="{842FD3C9-49AE-49D3-9DCF-273D95F9CA93}" destId="{E270EA2F-AAE7-444E-AD4A-A5AD3E84733B}" srcOrd="0" destOrd="0" presId="urn:microsoft.com/office/officeart/2005/8/layout/vList3"/>
    <dgm:cxn modelId="{66D6CECF-857F-4C49-81D3-BA3DE8AF420C}" type="presParOf" srcId="{E270EA2F-AAE7-444E-AD4A-A5AD3E84733B}" destId="{BE4C82D2-0557-49B0-86F6-53115720524B}" srcOrd="0" destOrd="0" presId="urn:microsoft.com/office/officeart/2005/8/layout/vList3"/>
    <dgm:cxn modelId="{6B9B6E53-C3BE-4507-AB01-6F4B9F4A27B7}" type="presParOf" srcId="{E270EA2F-AAE7-444E-AD4A-A5AD3E84733B}" destId="{0C1F46C7-60AB-4A13-B2B1-04C6AF5C65BB}" srcOrd="1" destOrd="0" presId="urn:microsoft.com/office/officeart/2005/8/layout/vList3"/>
    <dgm:cxn modelId="{24D34A4C-794E-4EF5-B9E6-011F5CFB2651}" type="presParOf" srcId="{842FD3C9-49AE-49D3-9DCF-273D95F9CA93}" destId="{46B730F8-444A-437B-9451-24FF3FBD8B9A}" srcOrd="1" destOrd="0" presId="urn:microsoft.com/office/officeart/2005/8/layout/vList3"/>
    <dgm:cxn modelId="{69C159D3-673D-4931-8B7B-F006F9DA56EE}" type="presParOf" srcId="{842FD3C9-49AE-49D3-9DCF-273D95F9CA93}" destId="{F6BE5D3D-5138-45B5-AE70-F81FE7BAF627}" srcOrd="2" destOrd="0" presId="urn:microsoft.com/office/officeart/2005/8/layout/vList3"/>
    <dgm:cxn modelId="{D9E712AB-3DB9-48ED-A2A5-5EED3B8C96F0}" type="presParOf" srcId="{F6BE5D3D-5138-45B5-AE70-F81FE7BAF627}" destId="{0B6064C7-1437-4E7A-B007-613064F90607}" srcOrd="0" destOrd="0" presId="urn:microsoft.com/office/officeart/2005/8/layout/vList3"/>
    <dgm:cxn modelId="{DA4461AC-253B-40A6-91DE-64FC04A3AB39}" type="presParOf" srcId="{F6BE5D3D-5138-45B5-AE70-F81FE7BAF627}" destId="{BAC913BF-E3C8-45C1-9A77-7E646198A004}" srcOrd="1" destOrd="0" presId="urn:microsoft.com/office/officeart/2005/8/layout/vList3"/>
    <dgm:cxn modelId="{BE3DBA86-7528-4D74-A85A-9983D1BD2420}" type="presParOf" srcId="{842FD3C9-49AE-49D3-9DCF-273D95F9CA93}" destId="{25294FA5-9BEE-4C1F-A7D9-9FD1683C50CF}" srcOrd="3" destOrd="0" presId="urn:microsoft.com/office/officeart/2005/8/layout/vList3"/>
    <dgm:cxn modelId="{4A72F4BA-7550-4B2E-B0C6-2738CD55C25E}" type="presParOf" srcId="{842FD3C9-49AE-49D3-9DCF-273D95F9CA93}" destId="{611EDE82-24E1-4668-A424-4561BCAFC53E}" srcOrd="4" destOrd="0" presId="urn:microsoft.com/office/officeart/2005/8/layout/vList3"/>
    <dgm:cxn modelId="{170A3A9D-DC8D-40BA-AF18-D94B2696D190}" type="presParOf" srcId="{611EDE82-24E1-4668-A424-4561BCAFC53E}" destId="{09E2CFB3-68E4-48CD-89A4-E17F0BE25677}" srcOrd="0" destOrd="0" presId="urn:microsoft.com/office/officeart/2005/8/layout/vList3"/>
    <dgm:cxn modelId="{1196B737-A399-4FFF-B56C-FDCCEB36A067}" type="presParOf" srcId="{611EDE82-24E1-4668-A424-4561BCAFC53E}" destId="{7439A5EB-EDE1-436E-A380-9E4E447153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761B4-B1FD-4C0B-8539-BE7079CA576C}" type="doc">
      <dgm:prSet loTypeId="urn:microsoft.com/office/officeart/2008/layout/AccentedPicture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22915C1-8805-4F99-BBD1-AE0257BD0FE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order to  prepare learners,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must…</a:t>
          </a:r>
          <a:endParaRPr lang="en-ZA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2C794-D6D1-429F-9E0C-CF7FCED3FA74}" type="parTrans" cxnId="{9653F95D-8F42-400B-A098-2442E11FC7BB}">
      <dgm:prSet/>
      <dgm:spPr/>
      <dgm:t>
        <a:bodyPr/>
        <a:lstStyle/>
        <a:p>
          <a:endParaRPr lang="en-ZA"/>
        </a:p>
      </dgm:t>
    </dgm:pt>
    <dgm:pt modelId="{954CDA34-057E-44D2-8582-34B86B21A041}" type="sibTrans" cxnId="{9653F95D-8F42-400B-A098-2442E11FC7BB}">
      <dgm:prSet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ZA"/>
        </a:p>
      </dgm:t>
    </dgm:pt>
    <dgm:pt modelId="{76E016A9-8A6E-4CAA-A09A-B65B06359736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Teach more challenging and extensive subject matter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05B66-17B3-406E-997F-70ACA648C956}" type="parTrans" cxnId="{32E558E1-B74C-46F8-8D88-00EA65607B75}">
      <dgm:prSet/>
      <dgm:spPr/>
      <dgm:t>
        <a:bodyPr/>
        <a:lstStyle/>
        <a:p>
          <a:endParaRPr lang="en-ZA"/>
        </a:p>
      </dgm:t>
    </dgm:pt>
    <dgm:pt modelId="{A73B612C-86E0-485E-9A0D-92831B21AA77}" type="sibTrans" cxnId="{32E558E1-B74C-46F8-8D88-00EA65607B75}">
      <dgm:prSet/>
      <dgm:spPr/>
      <dgm:t>
        <a:bodyPr/>
        <a:lstStyle/>
        <a:p>
          <a:endParaRPr lang="en-ZA"/>
        </a:p>
      </dgm:t>
    </dgm:pt>
    <dgm:pt modelId="{608A05CD-AEC0-458D-9BDF-DDEB7F59149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Develop different instructional strategies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4D6D9-5411-4581-AB07-A265ED90EEDE}" type="parTrans" cxnId="{14C606A0-6D02-4CAA-BA63-0BE4C985B51A}">
      <dgm:prSet/>
      <dgm:spPr/>
      <dgm:t>
        <a:bodyPr/>
        <a:lstStyle/>
        <a:p>
          <a:endParaRPr lang="en-ZA"/>
        </a:p>
      </dgm:t>
    </dgm:pt>
    <dgm:pt modelId="{F0DE28D4-A253-413C-9B89-8665007E13E7}" type="sibTrans" cxnId="{14C606A0-6D02-4CAA-BA63-0BE4C985B51A}">
      <dgm:prSet/>
      <dgm:spPr/>
      <dgm:t>
        <a:bodyPr/>
        <a:lstStyle/>
        <a:p>
          <a:endParaRPr lang="en-ZA"/>
        </a:p>
      </dgm:t>
    </dgm:pt>
    <dgm:pt modelId="{F68CE7BB-2922-42B9-AA9F-EAEAD748FF6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And, reach a wider range of learners.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0EB78-E874-4E13-AE7D-5637307227AF}" type="parTrans" cxnId="{3B0A92DE-803C-4F0E-A770-031728805314}">
      <dgm:prSet/>
      <dgm:spPr/>
      <dgm:t>
        <a:bodyPr/>
        <a:lstStyle/>
        <a:p>
          <a:endParaRPr lang="en-ZA"/>
        </a:p>
      </dgm:t>
    </dgm:pt>
    <dgm:pt modelId="{11AF0E88-566E-4286-B927-176ABD05BD3D}" type="sibTrans" cxnId="{3B0A92DE-803C-4F0E-A770-031728805314}">
      <dgm:prSet/>
      <dgm:spPr/>
      <dgm:t>
        <a:bodyPr/>
        <a:lstStyle/>
        <a:p>
          <a:endParaRPr lang="en-ZA"/>
        </a:p>
      </dgm:t>
    </dgm:pt>
    <dgm:pt modelId="{C0905A19-0CBB-4969-91CA-BA12FCF73C6E}" type="pres">
      <dgm:prSet presAssocID="{E66761B4-B1FD-4C0B-8539-BE7079CA576C}" presName="Name0" presStyleCnt="0">
        <dgm:presLayoutVars>
          <dgm:dir/>
        </dgm:presLayoutVars>
      </dgm:prSet>
      <dgm:spPr/>
      <dgm:t>
        <a:bodyPr/>
        <a:lstStyle/>
        <a:p>
          <a:endParaRPr lang="en-ZA"/>
        </a:p>
      </dgm:t>
    </dgm:pt>
    <dgm:pt modelId="{4ED925DC-9344-4D2C-9FAA-D8DF2BF57D21}" type="pres">
      <dgm:prSet presAssocID="{954CDA34-057E-44D2-8582-34B86B21A041}" presName="picture_1" presStyleLbl="bgImgPlace1" presStyleIdx="0" presStyleCnt="1" custLinFactNeighborX="3202" custLinFactNeighborY="-2880"/>
      <dgm:spPr/>
      <dgm:t>
        <a:bodyPr/>
        <a:lstStyle/>
        <a:p>
          <a:endParaRPr lang="en-ZA"/>
        </a:p>
      </dgm:t>
    </dgm:pt>
    <dgm:pt modelId="{B1148FF1-3045-4D42-B6FD-C48B796F818B}" type="pres">
      <dgm:prSet presAssocID="{022915C1-8805-4F99-BBD1-AE0257BD0FEA}" presName="text_1" presStyleLbl="node1" presStyleIdx="0" presStyleCnt="0" custScaleX="128258" custScaleY="144172" custLinFactNeighborX="9922" custLinFactNeighborY="-106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A23BF8-71C4-4C3D-BB6D-111440C5EEB4}" type="pres">
      <dgm:prSet presAssocID="{E66761B4-B1FD-4C0B-8539-BE7079CA576C}" presName="linV" presStyleCnt="0"/>
      <dgm:spPr/>
      <dgm:t>
        <a:bodyPr/>
        <a:lstStyle/>
        <a:p>
          <a:endParaRPr lang="en-ZA"/>
        </a:p>
      </dgm:t>
    </dgm:pt>
    <dgm:pt modelId="{0F326BF1-59B8-4C40-B8A9-323325F5F1C7}" type="pres">
      <dgm:prSet presAssocID="{76E016A9-8A6E-4CAA-A09A-B65B06359736}" presName="pair" presStyleCnt="0"/>
      <dgm:spPr/>
      <dgm:t>
        <a:bodyPr/>
        <a:lstStyle/>
        <a:p>
          <a:endParaRPr lang="en-ZA"/>
        </a:p>
      </dgm:t>
    </dgm:pt>
    <dgm:pt modelId="{A3AA8DE4-6D7A-4EEC-9BE0-8E74050E1E81}" type="pres">
      <dgm:prSet presAssocID="{76E016A9-8A6E-4CAA-A09A-B65B06359736}" presName="spaceH" presStyleLbl="node1" presStyleIdx="0" presStyleCnt="0"/>
      <dgm:spPr/>
      <dgm:t>
        <a:bodyPr/>
        <a:lstStyle/>
        <a:p>
          <a:endParaRPr lang="en-ZA"/>
        </a:p>
      </dgm:t>
    </dgm:pt>
    <dgm:pt modelId="{7A6A4D72-7154-4E08-9AB2-E6F9EF7626AA}" type="pres">
      <dgm:prSet presAssocID="{76E016A9-8A6E-4CAA-A09A-B65B06359736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ZA"/>
        </a:p>
      </dgm:t>
    </dgm:pt>
    <dgm:pt modelId="{C603472A-C654-4A5B-A174-2651AB5F8EA0}" type="pres">
      <dgm:prSet presAssocID="{76E016A9-8A6E-4CAA-A09A-B65B06359736}" presName="desTextWrapper" presStyleCnt="0"/>
      <dgm:spPr/>
      <dgm:t>
        <a:bodyPr/>
        <a:lstStyle/>
        <a:p>
          <a:endParaRPr lang="en-ZA"/>
        </a:p>
      </dgm:t>
    </dgm:pt>
    <dgm:pt modelId="{3D713E1D-5B09-4525-99A3-C47CC05FF007}" type="pres">
      <dgm:prSet presAssocID="{76E016A9-8A6E-4CAA-A09A-B65B06359736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3745D5-33D9-4B39-9C6D-56B27093EA93}" type="pres">
      <dgm:prSet presAssocID="{A73B612C-86E0-485E-9A0D-92831B21AA77}" presName="spaceV" presStyleCnt="0"/>
      <dgm:spPr/>
      <dgm:t>
        <a:bodyPr/>
        <a:lstStyle/>
        <a:p>
          <a:endParaRPr lang="en-ZA"/>
        </a:p>
      </dgm:t>
    </dgm:pt>
    <dgm:pt modelId="{01B4243D-113B-4958-9135-F52554880EFF}" type="pres">
      <dgm:prSet presAssocID="{608A05CD-AEC0-458D-9BDF-DDEB7F591498}" presName="pair" presStyleCnt="0"/>
      <dgm:spPr/>
      <dgm:t>
        <a:bodyPr/>
        <a:lstStyle/>
        <a:p>
          <a:endParaRPr lang="en-ZA"/>
        </a:p>
      </dgm:t>
    </dgm:pt>
    <dgm:pt modelId="{AD2BFB51-614E-4CB2-8DD7-8151C9B6E8CF}" type="pres">
      <dgm:prSet presAssocID="{608A05CD-AEC0-458D-9BDF-DDEB7F591498}" presName="spaceH" presStyleLbl="node1" presStyleIdx="0" presStyleCnt="0"/>
      <dgm:spPr/>
      <dgm:t>
        <a:bodyPr/>
        <a:lstStyle/>
        <a:p>
          <a:endParaRPr lang="en-ZA"/>
        </a:p>
      </dgm:t>
    </dgm:pt>
    <dgm:pt modelId="{CE43B37E-DCFF-4794-B7C9-D1656422D549}" type="pres">
      <dgm:prSet presAssocID="{608A05CD-AEC0-458D-9BDF-DDEB7F591498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3DA699ED-A7E6-41E0-AE8C-5B10B5606525}" type="pres">
      <dgm:prSet presAssocID="{608A05CD-AEC0-458D-9BDF-DDEB7F591498}" presName="desTextWrapper" presStyleCnt="0"/>
      <dgm:spPr/>
      <dgm:t>
        <a:bodyPr/>
        <a:lstStyle/>
        <a:p>
          <a:endParaRPr lang="en-ZA"/>
        </a:p>
      </dgm:t>
    </dgm:pt>
    <dgm:pt modelId="{2CC99F35-3DC6-440A-AF8E-F11A9E99AC07}" type="pres">
      <dgm:prSet presAssocID="{608A05CD-AEC0-458D-9BDF-DDEB7F591498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77BC1A-1B30-419B-968F-3E505A1ADDE9}" type="pres">
      <dgm:prSet presAssocID="{F0DE28D4-A253-413C-9B89-8665007E13E7}" presName="spaceV" presStyleCnt="0"/>
      <dgm:spPr/>
      <dgm:t>
        <a:bodyPr/>
        <a:lstStyle/>
        <a:p>
          <a:endParaRPr lang="en-ZA"/>
        </a:p>
      </dgm:t>
    </dgm:pt>
    <dgm:pt modelId="{E01E544C-DF80-4BC6-8D23-816823E8EBE5}" type="pres">
      <dgm:prSet presAssocID="{F68CE7BB-2922-42B9-AA9F-EAEAD748FF6E}" presName="pair" presStyleCnt="0"/>
      <dgm:spPr/>
      <dgm:t>
        <a:bodyPr/>
        <a:lstStyle/>
        <a:p>
          <a:endParaRPr lang="en-ZA"/>
        </a:p>
      </dgm:t>
    </dgm:pt>
    <dgm:pt modelId="{8E308199-9A4B-4CA0-B68F-46EAC4714F55}" type="pres">
      <dgm:prSet presAssocID="{F68CE7BB-2922-42B9-AA9F-EAEAD748FF6E}" presName="spaceH" presStyleLbl="node1" presStyleIdx="0" presStyleCnt="0"/>
      <dgm:spPr/>
      <dgm:t>
        <a:bodyPr/>
        <a:lstStyle/>
        <a:p>
          <a:endParaRPr lang="en-ZA"/>
        </a:p>
      </dgm:t>
    </dgm:pt>
    <dgm:pt modelId="{D15F025E-21AF-41B4-A7A1-4B22C001C331}" type="pres">
      <dgm:prSet presAssocID="{F68CE7BB-2922-42B9-AA9F-EAEAD748FF6E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ZA"/>
        </a:p>
      </dgm:t>
    </dgm:pt>
    <dgm:pt modelId="{D0AAE7BB-03AC-40E1-AF32-17B3E463E40A}" type="pres">
      <dgm:prSet presAssocID="{F68CE7BB-2922-42B9-AA9F-EAEAD748FF6E}" presName="desTextWrapper" presStyleCnt="0"/>
      <dgm:spPr/>
      <dgm:t>
        <a:bodyPr/>
        <a:lstStyle/>
        <a:p>
          <a:endParaRPr lang="en-ZA"/>
        </a:p>
      </dgm:t>
    </dgm:pt>
    <dgm:pt modelId="{19482640-E9D3-4E17-8DAC-51C203B60FBE}" type="pres">
      <dgm:prSet presAssocID="{F68CE7BB-2922-42B9-AA9F-EAEAD748FF6E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B62DE09-CCF6-4BB5-8A02-43D5F2399782}" type="pres">
      <dgm:prSet presAssocID="{E66761B4-B1FD-4C0B-8539-BE7079CA576C}" presName="maxNode" presStyleCnt="0"/>
      <dgm:spPr/>
      <dgm:t>
        <a:bodyPr/>
        <a:lstStyle/>
        <a:p>
          <a:endParaRPr lang="en-ZA"/>
        </a:p>
      </dgm:t>
    </dgm:pt>
    <dgm:pt modelId="{5FAA1A4F-94DC-4731-9EA6-49F8FBEDF90C}" type="pres">
      <dgm:prSet presAssocID="{E66761B4-B1FD-4C0B-8539-BE7079CA576C}" presName="Name33" presStyleCnt="0"/>
      <dgm:spPr/>
      <dgm:t>
        <a:bodyPr/>
        <a:lstStyle/>
        <a:p>
          <a:endParaRPr lang="en-ZA"/>
        </a:p>
      </dgm:t>
    </dgm:pt>
  </dgm:ptLst>
  <dgm:cxnLst>
    <dgm:cxn modelId="{9013323F-44CE-4541-A81F-A617670AE29F}" type="presOf" srcId="{F68CE7BB-2922-42B9-AA9F-EAEAD748FF6E}" destId="{19482640-E9D3-4E17-8DAC-51C203B60FBE}" srcOrd="0" destOrd="0" presId="urn:microsoft.com/office/officeart/2008/layout/AccentedPicture"/>
    <dgm:cxn modelId="{9653F95D-8F42-400B-A098-2442E11FC7BB}" srcId="{E66761B4-B1FD-4C0B-8539-BE7079CA576C}" destId="{022915C1-8805-4F99-BBD1-AE0257BD0FEA}" srcOrd="0" destOrd="0" parTransId="{7B02C794-D6D1-429F-9E0C-CF7FCED3FA74}" sibTransId="{954CDA34-057E-44D2-8582-34B86B21A041}"/>
    <dgm:cxn modelId="{3B0A92DE-803C-4F0E-A770-031728805314}" srcId="{E66761B4-B1FD-4C0B-8539-BE7079CA576C}" destId="{F68CE7BB-2922-42B9-AA9F-EAEAD748FF6E}" srcOrd="3" destOrd="0" parTransId="{4850EB78-E874-4E13-AE7D-5637307227AF}" sibTransId="{11AF0E88-566E-4286-B927-176ABD05BD3D}"/>
    <dgm:cxn modelId="{ED5D05CC-6F54-41FA-B5C9-D6279D40DF24}" type="presOf" srcId="{76E016A9-8A6E-4CAA-A09A-B65B06359736}" destId="{3D713E1D-5B09-4525-99A3-C47CC05FF007}" srcOrd="0" destOrd="0" presId="urn:microsoft.com/office/officeart/2008/layout/AccentedPicture"/>
    <dgm:cxn modelId="{A30505F3-922C-4900-8BD2-0374BCE5E0BF}" type="presOf" srcId="{954CDA34-057E-44D2-8582-34B86B21A041}" destId="{4ED925DC-9344-4D2C-9FAA-D8DF2BF57D21}" srcOrd="0" destOrd="0" presId="urn:microsoft.com/office/officeart/2008/layout/AccentedPicture"/>
    <dgm:cxn modelId="{14C606A0-6D02-4CAA-BA63-0BE4C985B51A}" srcId="{E66761B4-B1FD-4C0B-8539-BE7079CA576C}" destId="{608A05CD-AEC0-458D-9BDF-DDEB7F591498}" srcOrd="2" destOrd="0" parTransId="{D6E4D6D9-5411-4581-AB07-A265ED90EEDE}" sibTransId="{F0DE28D4-A253-413C-9B89-8665007E13E7}"/>
    <dgm:cxn modelId="{8536A61D-B782-4BF3-8941-2E06C372906A}" type="presOf" srcId="{022915C1-8805-4F99-BBD1-AE0257BD0FEA}" destId="{B1148FF1-3045-4D42-B6FD-C48B796F818B}" srcOrd="0" destOrd="0" presId="urn:microsoft.com/office/officeart/2008/layout/AccentedPicture"/>
    <dgm:cxn modelId="{32E558E1-B74C-46F8-8D88-00EA65607B75}" srcId="{E66761B4-B1FD-4C0B-8539-BE7079CA576C}" destId="{76E016A9-8A6E-4CAA-A09A-B65B06359736}" srcOrd="1" destOrd="0" parTransId="{A7605B66-17B3-406E-997F-70ACA648C956}" sibTransId="{A73B612C-86E0-485E-9A0D-92831B21AA77}"/>
    <dgm:cxn modelId="{63901FF4-6575-4AAE-94DD-65A8600F66D2}" type="presOf" srcId="{608A05CD-AEC0-458D-9BDF-DDEB7F591498}" destId="{2CC99F35-3DC6-440A-AF8E-F11A9E99AC07}" srcOrd="0" destOrd="0" presId="urn:microsoft.com/office/officeart/2008/layout/AccentedPicture"/>
    <dgm:cxn modelId="{FB4DE760-7944-4C7F-A7A8-2E32A9717080}" type="presOf" srcId="{E66761B4-B1FD-4C0B-8539-BE7079CA576C}" destId="{C0905A19-0CBB-4969-91CA-BA12FCF73C6E}" srcOrd="0" destOrd="0" presId="urn:microsoft.com/office/officeart/2008/layout/AccentedPicture"/>
    <dgm:cxn modelId="{1788B14F-64AD-472B-A780-33479AF66FEA}" type="presParOf" srcId="{C0905A19-0CBB-4969-91CA-BA12FCF73C6E}" destId="{4ED925DC-9344-4D2C-9FAA-D8DF2BF57D21}" srcOrd="0" destOrd="0" presId="urn:microsoft.com/office/officeart/2008/layout/AccentedPicture"/>
    <dgm:cxn modelId="{079440AE-7093-4850-A08E-BB7ED90CFEE4}" type="presParOf" srcId="{C0905A19-0CBB-4969-91CA-BA12FCF73C6E}" destId="{B1148FF1-3045-4D42-B6FD-C48B796F818B}" srcOrd="1" destOrd="0" presId="urn:microsoft.com/office/officeart/2008/layout/AccentedPicture"/>
    <dgm:cxn modelId="{6AB1D4A8-711F-437B-A49D-C2C1E42DB5BE}" type="presParOf" srcId="{C0905A19-0CBB-4969-91CA-BA12FCF73C6E}" destId="{BEA23BF8-71C4-4C3D-BB6D-111440C5EEB4}" srcOrd="2" destOrd="0" presId="urn:microsoft.com/office/officeart/2008/layout/AccentedPicture"/>
    <dgm:cxn modelId="{492B6FE8-DB19-47BD-AC5E-94E14FCD99A7}" type="presParOf" srcId="{BEA23BF8-71C4-4C3D-BB6D-111440C5EEB4}" destId="{0F326BF1-59B8-4C40-B8A9-323325F5F1C7}" srcOrd="0" destOrd="0" presId="urn:microsoft.com/office/officeart/2008/layout/AccentedPicture"/>
    <dgm:cxn modelId="{BD3ABBC8-552C-401C-ACC0-84C90A2A81D1}" type="presParOf" srcId="{0F326BF1-59B8-4C40-B8A9-323325F5F1C7}" destId="{A3AA8DE4-6D7A-4EEC-9BE0-8E74050E1E81}" srcOrd="0" destOrd="0" presId="urn:microsoft.com/office/officeart/2008/layout/AccentedPicture"/>
    <dgm:cxn modelId="{C1D57C01-B3E5-405B-A368-18CC69A515CF}" type="presParOf" srcId="{0F326BF1-59B8-4C40-B8A9-323325F5F1C7}" destId="{7A6A4D72-7154-4E08-9AB2-E6F9EF7626AA}" srcOrd="1" destOrd="0" presId="urn:microsoft.com/office/officeart/2008/layout/AccentedPicture"/>
    <dgm:cxn modelId="{6858E224-05B1-4E67-8703-44F95D94FBF0}" type="presParOf" srcId="{0F326BF1-59B8-4C40-B8A9-323325F5F1C7}" destId="{C603472A-C654-4A5B-A174-2651AB5F8EA0}" srcOrd="2" destOrd="0" presId="urn:microsoft.com/office/officeart/2008/layout/AccentedPicture"/>
    <dgm:cxn modelId="{92444F3E-267F-440B-A377-141DA2F9B269}" type="presParOf" srcId="{C603472A-C654-4A5B-A174-2651AB5F8EA0}" destId="{3D713E1D-5B09-4525-99A3-C47CC05FF007}" srcOrd="0" destOrd="0" presId="urn:microsoft.com/office/officeart/2008/layout/AccentedPicture"/>
    <dgm:cxn modelId="{DFEE4FD2-43BB-43FD-A5CF-EB3B8C631D5B}" type="presParOf" srcId="{BEA23BF8-71C4-4C3D-BB6D-111440C5EEB4}" destId="{373745D5-33D9-4B39-9C6D-56B27093EA93}" srcOrd="1" destOrd="0" presId="urn:microsoft.com/office/officeart/2008/layout/AccentedPicture"/>
    <dgm:cxn modelId="{DF6756F2-BB48-47F5-8F87-8720B5CDB598}" type="presParOf" srcId="{BEA23BF8-71C4-4C3D-BB6D-111440C5EEB4}" destId="{01B4243D-113B-4958-9135-F52554880EFF}" srcOrd="2" destOrd="0" presId="urn:microsoft.com/office/officeart/2008/layout/AccentedPicture"/>
    <dgm:cxn modelId="{15B26506-11BB-4534-93D4-E93DB15C52DC}" type="presParOf" srcId="{01B4243D-113B-4958-9135-F52554880EFF}" destId="{AD2BFB51-614E-4CB2-8DD7-8151C9B6E8CF}" srcOrd="0" destOrd="0" presId="urn:microsoft.com/office/officeart/2008/layout/AccentedPicture"/>
    <dgm:cxn modelId="{D5E05F38-1A8F-4F72-B872-ADB4FB0452E7}" type="presParOf" srcId="{01B4243D-113B-4958-9135-F52554880EFF}" destId="{CE43B37E-DCFF-4794-B7C9-D1656422D549}" srcOrd="1" destOrd="0" presId="urn:microsoft.com/office/officeart/2008/layout/AccentedPicture"/>
    <dgm:cxn modelId="{B24B8F3D-E25D-4F41-9A72-99D3FE735482}" type="presParOf" srcId="{01B4243D-113B-4958-9135-F52554880EFF}" destId="{3DA699ED-A7E6-41E0-AE8C-5B10B5606525}" srcOrd="2" destOrd="0" presId="urn:microsoft.com/office/officeart/2008/layout/AccentedPicture"/>
    <dgm:cxn modelId="{FFEF51E3-A0C0-4496-97AB-7D3FAD0CBD72}" type="presParOf" srcId="{3DA699ED-A7E6-41E0-AE8C-5B10B5606525}" destId="{2CC99F35-3DC6-440A-AF8E-F11A9E99AC07}" srcOrd="0" destOrd="0" presId="urn:microsoft.com/office/officeart/2008/layout/AccentedPicture"/>
    <dgm:cxn modelId="{720FC8C3-7B4A-4029-BBDB-4B372F86F58C}" type="presParOf" srcId="{BEA23BF8-71C4-4C3D-BB6D-111440C5EEB4}" destId="{FA77BC1A-1B30-419B-968F-3E505A1ADDE9}" srcOrd="3" destOrd="0" presId="urn:microsoft.com/office/officeart/2008/layout/AccentedPicture"/>
    <dgm:cxn modelId="{1AB3134D-1E35-4AE4-A627-C7EA762DD033}" type="presParOf" srcId="{BEA23BF8-71C4-4C3D-BB6D-111440C5EEB4}" destId="{E01E544C-DF80-4BC6-8D23-816823E8EBE5}" srcOrd="4" destOrd="0" presId="urn:microsoft.com/office/officeart/2008/layout/AccentedPicture"/>
    <dgm:cxn modelId="{6BC9862A-71B8-4E14-AEA7-F0AC40D19819}" type="presParOf" srcId="{E01E544C-DF80-4BC6-8D23-816823E8EBE5}" destId="{8E308199-9A4B-4CA0-B68F-46EAC4714F55}" srcOrd="0" destOrd="0" presId="urn:microsoft.com/office/officeart/2008/layout/AccentedPicture"/>
    <dgm:cxn modelId="{5354E759-8D9E-47E8-99DD-E6EBC4C4FC34}" type="presParOf" srcId="{E01E544C-DF80-4BC6-8D23-816823E8EBE5}" destId="{D15F025E-21AF-41B4-A7A1-4B22C001C331}" srcOrd="1" destOrd="0" presId="urn:microsoft.com/office/officeart/2008/layout/AccentedPicture"/>
    <dgm:cxn modelId="{C8648704-F2F5-4A39-A6D4-1F25AD196237}" type="presParOf" srcId="{E01E544C-DF80-4BC6-8D23-816823E8EBE5}" destId="{D0AAE7BB-03AC-40E1-AF32-17B3E463E40A}" srcOrd="2" destOrd="0" presId="urn:microsoft.com/office/officeart/2008/layout/AccentedPicture"/>
    <dgm:cxn modelId="{5CE3AB92-E9EE-4FBE-915F-91618BCE1487}" type="presParOf" srcId="{D0AAE7BB-03AC-40E1-AF32-17B3E463E40A}" destId="{19482640-E9D3-4E17-8DAC-51C203B60FBE}" srcOrd="0" destOrd="0" presId="urn:microsoft.com/office/officeart/2008/layout/AccentedPicture"/>
    <dgm:cxn modelId="{B186E275-F733-417A-9271-D7D51BF60A7D}" type="presParOf" srcId="{C0905A19-0CBB-4969-91CA-BA12FCF73C6E}" destId="{AB62DE09-CCF6-4BB5-8A02-43D5F2399782}" srcOrd="3" destOrd="0" presId="urn:microsoft.com/office/officeart/2008/layout/AccentedPicture"/>
    <dgm:cxn modelId="{BA2B3C21-8B3E-42E3-8700-852C58B0A5D1}" type="presParOf" srcId="{AB62DE09-CCF6-4BB5-8A02-43D5F2399782}" destId="{5FAA1A4F-94DC-4731-9EA6-49F8FBEDF90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5A556FA-3805-48D3-BF28-AE37483D54ED}" type="doc">
      <dgm:prSet loTypeId="urn:microsoft.com/office/officeart/2005/8/layout/matrix3" loCatId="matrix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F9AC8687-0CED-408E-B722-DF84BD35B6E8}">
      <dgm:prSet phldrT="[Text]" custT="1"/>
      <dgm:spPr/>
      <dgm:t>
        <a:bodyPr/>
        <a:lstStyle/>
        <a:p>
          <a:r>
            <a:rPr lang="en-US" sz="2800" u="sng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efore reading the battle of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Badr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story.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D22B1-2352-449A-9493-CF35A0D46809}" type="parTrans" cxnId="{BA9C96E9-75B8-4943-AF8C-694EC739E723}">
      <dgm:prSet/>
      <dgm:spPr/>
      <dgm:t>
        <a:bodyPr/>
        <a:lstStyle/>
        <a:p>
          <a:endParaRPr lang="en-ZA"/>
        </a:p>
      </dgm:t>
    </dgm:pt>
    <dgm:pt modelId="{88388379-EDA1-46D9-AD52-636CD86059C9}" type="sibTrans" cxnId="{BA9C96E9-75B8-4943-AF8C-694EC739E723}">
      <dgm:prSet/>
      <dgm:spPr/>
      <dgm:t>
        <a:bodyPr/>
        <a:lstStyle/>
        <a:p>
          <a:endParaRPr lang="en-ZA"/>
        </a:p>
      </dgm:t>
    </dgm:pt>
    <dgm:pt modelId="{D1BF984F-170E-4978-97E5-260FB68C70AB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Ask learners what they think ancient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Madinah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looked like: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ADC18-4D1E-4242-BE92-F3D87E226895}" type="parTrans" cxnId="{9BA14879-2CDA-4379-8E20-A8F25481D76B}">
      <dgm:prSet/>
      <dgm:spPr/>
      <dgm:t>
        <a:bodyPr/>
        <a:lstStyle/>
        <a:p>
          <a:endParaRPr lang="en-ZA"/>
        </a:p>
      </dgm:t>
    </dgm:pt>
    <dgm:pt modelId="{DF5FFA24-757E-47BE-A2A1-999D9DA0F60F}" type="sibTrans" cxnId="{9BA14879-2CDA-4379-8E20-A8F25481D76B}">
      <dgm:prSet/>
      <dgm:spPr/>
      <dgm:t>
        <a:bodyPr/>
        <a:lstStyle/>
        <a:p>
          <a:endParaRPr lang="en-ZA"/>
        </a:p>
      </dgm:t>
    </dgm:pt>
    <dgm:pt modelId="{56E7A862-EE06-4119-8D53-31E0DBC2D5D5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What did people wear? 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2BBE1-8538-47B9-AEDA-F5A3648A29A7}" type="parTrans" cxnId="{7310EE81-77C6-4E66-8802-8D1A0849BE40}">
      <dgm:prSet/>
      <dgm:spPr/>
      <dgm:t>
        <a:bodyPr/>
        <a:lstStyle/>
        <a:p>
          <a:endParaRPr lang="en-ZA"/>
        </a:p>
      </dgm:t>
    </dgm:pt>
    <dgm:pt modelId="{FC5B911D-E3AA-4366-A371-4D5974C9729C}" type="sibTrans" cxnId="{7310EE81-77C6-4E66-8802-8D1A0849BE40}">
      <dgm:prSet/>
      <dgm:spPr/>
      <dgm:t>
        <a:bodyPr/>
        <a:lstStyle/>
        <a:p>
          <a:endParaRPr lang="en-ZA"/>
        </a:p>
      </dgm:t>
    </dgm:pt>
    <dgm:pt modelId="{7285CADB-2507-4A63-A5D0-702A07FF7EFA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What did people eat?... Etc.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2045-6061-48CC-83FB-7D49AC438499}" type="parTrans" cxnId="{C5A94579-44B0-448F-8B3E-9732CFF68686}">
      <dgm:prSet/>
      <dgm:spPr/>
      <dgm:t>
        <a:bodyPr/>
        <a:lstStyle/>
        <a:p>
          <a:endParaRPr lang="en-ZA"/>
        </a:p>
      </dgm:t>
    </dgm:pt>
    <dgm:pt modelId="{0F4C6A5F-87BC-47F7-99E9-E5D3AD62A1CD}" type="sibTrans" cxnId="{C5A94579-44B0-448F-8B3E-9732CFF68686}">
      <dgm:prSet/>
      <dgm:spPr/>
      <dgm:t>
        <a:bodyPr/>
        <a:lstStyle/>
        <a:p>
          <a:endParaRPr lang="en-ZA"/>
        </a:p>
      </dgm:t>
    </dgm:pt>
    <dgm:pt modelId="{F2D4242C-05B9-456A-98C8-20713EA8907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Then, dramatically read aloud a selection from the textbook.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7357E1-BE14-4CB3-B6DC-3F936152ED8C}" type="parTrans" cxnId="{F768919A-087F-4468-B067-C09E5208E51E}">
      <dgm:prSet/>
      <dgm:spPr/>
      <dgm:t>
        <a:bodyPr/>
        <a:lstStyle/>
        <a:p>
          <a:endParaRPr lang="en-ZA"/>
        </a:p>
      </dgm:t>
    </dgm:pt>
    <dgm:pt modelId="{D6DBAC26-2CC8-45D4-9D25-5526FA5B34F7}" type="sibTrans" cxnId="{F768919A-087F-4468-B067-C09E5208E51E}">
      <dgm:prSet/>
      <dgm:spPr/>
      <dgm:t>
        <a:bodyPr/>
        <a:lstStyle/>
        <a:p>
          <a:endParaRPr lang="en-ZA"/>
        </a:p>
      </dgm:t>
    </dgm:pt>
    <dgm:pt modelId="{47FC21A3-850F-4C50-AF0A-134E5EFA8D18}" type="pres">
      <dgm:prSet presAssocID="{F5A556FA-3805-48D3-BF28-AE37483D54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08833F7-B5EE-4531-B468-A62C82A37B38}" type="pres">
      <dgm:prSet presAssocID="{F5A556FA-3805-48D3-BF28-AE37483D54ED}" presName="diamond" presStyleLbl="bgShp" presStyleIdx="0" presStyleCnt="1" custScaleX="140227" custLinFactNeighborX="1150" custLinFactNeighborY="-1514"/>
      <dgm:spPr>
        <a:prstGeom prst="star8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 t="-4000" b="-4000"/>
          </a:stretch>
        </a:blipFill>
      </dgm:spPr>
    </dgm:pt>
    <dgm:pt modelId="{798F61CA-A2DD-4FC4-8204-25817F890413}" type="pres">
      <dgm:prSet presAssocID="{F5A556FA-3805-48D3-BF28-AE37483D54ED}" presName="quad1" presStyleLbl="node1" presStyleIdx="0" presStyleCnt="4" custScaleX="141827" custLinFactNeighborX="-89068" custLinFactNeighborY="-20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D3F35F-5D70-490C-AA98-E3E3C8895DFE}" type="pres">
      <dgm:prSet presAssocID="{F5A556FA-3805-48D3-BF28-AE37483D54ED}" presName="quad2" presStyleLbl="node1" presStyleIdx="1" presStyleCnt="4" custScaleX="265029" custScaleY="164249" custLinFactNeighborX="54432" custLinFactNeighborY="52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D519C9-84E7-49A9-8042-83357D9984E0}" type="pres">
      <dgm:prSet presAssocID="{F5A556FA-3805-48D3-BF28-AE37483D54ED}" presName="quad3" presStyleLbl="node1" presStyleIdx="2" presStyleCnt="4" custScaleX="148968" custScaleY="108031" custLinFactNeighborX="-85497" custLinFactNeighborY="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00C448-408F-4C6D-8D82-FB81638661B5}" type="pres">
      <dgm:prSet presAssocID="{F5A556FA-3805-48D3-BF28-AE37483D54ED}" presName="quad4" presStyleLbl="node1" presStyleIdx="3" presStyleCnt="4" custFlipVert="0" custFlipHor="1" custScaleX="5342" custScaleY="7704" custLinFactNeighborX="67986" custLinFactNeighborY="53980">
        <dgm:presLayoutVars>
          <dgm:chMax val="0"/>
          <dgm:chPref val="0"/>
          <dgm:bulletEnabled val="1"/>
        </dgm:presLayoutVars>
      </dgm:prSet>
      <dgm:spPr>
        <a:solidFill>
          <a:schemeClr val="bg1">
            <a:alpha val="0"/>
          </a:schemeClr>
        </a:solidFill>
      </dgm:spPr>
      <dgm:t>
        <a:bodyPr/>
        <a:lstStyle/>
        <a:p>
          <a:endParaRPr lang="en-ZA"/>
        </a:p>
      </dgm:t>
    </dgm:pt>
  </dgm:ptLst>
  <dgm:cxnLst>
    <dgm:cxn modelId="{305224BD-0893-4F0A-AB54-CCEFDB5C93B5}" type="presOf" srcId="{D1BF984F-170E-4978-97E5-260FB68C70AB}" destId="{CAD3F35F-5D70-490C-AA98-E3E3C8895DFE}" srcOrd="0" destOrd="0" presId="urn:microsoft.com/office/officeart/2005/8/layout/matrix3"/>
    <dgm:cxn modelId="{E73ED5EB-2D0D-4AEE-B803-758BA1E7CAB3}" type="presOf" srcId="{F9AC8687-0CED-408E-B722-DF84BD35B6E8}" destId="{798F61CA-A2DD-4FC4-8204-25817F890413}" srcOrd="0" destOrd="0" presId="urn:microsoft.com/office/officeart/2005/8/layout/matrix3"/>
    <dgm:cxn modelId="{67DC07C6-C996-4E66-8EC6-E9B15720C1D2}" type="presOf" srcId="{F2D4242C-05B9-456A-98C8-20713EA89072}" destId="{6AD519C9-84E7-49A9-8042-83357D9984E0}" srcOrd="0" destOrd="0" presId="urn:microsoft.com/office/officeart/2005/8/layout/matrix3"/>
    <dgm:cxn modelId="{F768919A-087F-4468-B067-C09E5208E51E}" srcId="{F5A556FA-3805-48D3-BF28-AE37483D54ED}" destId="{F2D4242C-05B9-456A-98C8-20713EA89072}" srcOrd="2" destOrd="0" parTransId="{4B7357E1-BE14-4CB3-B6DC-3F936152ED8C}" sibTransId="{D6DBAC26-2CC8-45D4-9D25-5526FA5B34F7}"/>
    <dgm:cxn modelId="{7420F885-9D66-43C0-BB6D-DB48FEE12AA4}" type="presOf" srcId="{7285CADB-2507-4A63-A5D0-702A07FF7EFA}" destId="{CAD3F35F-5D70-490C-AA98-E3E3C8895DFE}" srcOrd="0" destOrd="2" presId="urn:microsoft.com/office/officeart/2005/8/layout/matrix3"/>
    <dgm:cxn modelId="{9BA14879-2CDA-4379-8E20-A8F25481D76B}" srcId="{F5A556FA-3805-48D3-BF28-AE37483D54ED}" destId="{D1BF984F-170E-4978-97E5-260FB68C70AB}" srcOrd="1" destOrd="0" parTransId="{24BADC18-4D1E-4242-BE92-F3D87E226895}" sibTransId="{DF5FFA24-757E-47BE-A2A1-999D9DA0F60F}"/>
    <dgm:cxn modelId="{7310EE81-77C6-4E66-8802-8D1A0849BE40}" srcId="{D1BF984F-170E-4978-97E5-260FB68C70AB}" destId="{56E7A862-EE06-4119-8D53-31E0DBC2D5D5}" srcOrd="0" destOrd="0" parTransId="{CF42BBE1-8538-47B9-AEDA-F5A3648A29A7}" sibTransId="{FC5B911D-E3AA-4366-A371-4D5974C9729C}"/>
    <dgm:cxn modelId="{2AF47C31-BA7E-4912-8B16-ECEF2AC31E34}" type="presOf" srcId="{F5A556FA-3805-48D3-BF28-AE37483D54ED}" destId="{47FC21A3-850F-4C50-AF0A-134E5EFA8D18}" srcOrd="0" destOrd="0" presId="urn:microsoft.com/office/officeart/2005/8/layout/matrix3"/>
    <dgm:cxn modelId="{2F5E546B-CFFD-41AB-8FAB-671344BCA1D4}" type="presOf" srcId="{56E7A862-EE06-4119-8D53-31E0DBC2D5D5}" destId="{CAD3F35F-5D70-490C-AA98-E3E3C8895DFE}" srcOrd="0" destOrd="1" presId="urn:microsoft.com/office/officeart/2005/8/layout/matrix3"/>
    <dgm:cxn modelId="{C5A94579-44B0-448F-8B3E-9732CFF68686}" srcId="{D1BF984F-170E-4978-97E5-260FB68C70AB}" destId="{7285CADB-2507-4A63-A5D0-702A07FF7EFA}" srcOrd="1" destOrd="0" parTransId="{64492045-6061-48CC-83FB-7D49AC438499}" sibTransId="{0F4C6A5F-87BC-47F7-99E9-E5D3AD62A1CD}"/>
    <dgm:cxn modelId="{BA9C96E9-75B8-4943-AF8C-694EC739E723}" srcId="{F5A556FA-3805-48D3-BF28-AE37483D54ED}" destId="{F9AC8687-0CED-408E-B722-DF84BD35B6E8}" srcOrd="0" destOrd="0" parTransId="{771D22B1-2352-449A-9493-CF35A0D46809}" sibTransId="{88388379-EDA1-46D9-AD52-636CD86059C9}"/>
    <dgm:cxn modelId="{96658962-3156-4CB1-910A-D42926192330}" type="presParOf" srcId="{47FC21A3-850F-4C50-AF0A-134E5EFA8D18}" destId="{508833F7-B5EE-4531-B468-A62C82A37B38}" srcOrd="0" destOrd="0" presId="urn:microsoft.com/office/officeart/2005/8/layout/matrix3"/>
    <dgm:cxn modelId="{63B2375A-DF21-4F6B-AB39-5E179AEFCDB4}" type="presParOf" srcId="{47FC21A3-850F-4C50-AF0A-134E5EFA8D18}" destId="{798F61CA-A2DD-4FC4-8204-25817F890413}" srcOrd="1" destOrd="0" presId="urn:microsoft.com/office/officeart/2005/8/layout/matrix3"/>
    <dgm:cxn modelId="{B16EA870-B218-417B-B111-6000875F32DF}" type="presParOf" srcId="{47FC21A3-850F-4C50-AF0A-134E5EFA8D18}" destId="{CAD3F35F-5D70-490C-AA98-E3E3C8895DFE}" srcOrd="2" destOrd="0" presId="urn:microsoft.com/office/officeart/2005/8/layout/matrix3"/>
    <dgm:cxn modelId="{1556DE8B-8047-4852-A53F-761CB1C46CE4}" type="presParOf" srcId="{47FC21A3-850F-4C50-AF0A-134E5EFA8D18}" destId="{6AD519C9-84E7-49A9-8042-83357D9984E0}" srcOrd="3" destOrd="0" presId="urn:microsoft.com/office/officeart/2005/8/layout/matrix3"/>
    <dgm:cxn modelId="{BEE9A558-BDA1-49A1-B386-E8E9A60373B7}" type="presParOf" srcId="{47FC21A3-850F-4C50-AF0A-134E5EFA8D18}" destId="{3600C448-408F-4C6D-8D82-FB81638661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5A556FA-3805-48D3-BF28-AE37483D54ED}" type="doc">
      <dgm:prSet loTypeId="urn:microsoft.com/office/officeart/2005/8/layout/matrix3" loCatId="matrix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F9AC8687-0CED-408E-B722-DF84BD35B6E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To further involve learners in the lesson, consider asking them to call out certain words or phrases after you have read them.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D22B1-2352-449A-9493-CF35A0D46809}" type="parTrans" cxnId="{BA9C96E9-75B8-4943-AF8C-694EC739E723}">
      <dgm:prSet/>
      <dgm:spPr/>
      <dgm:t>
        <a:bodyPr/>
        <a:lstStyle/>
        <a:p>
          <a:endParaRPr lang="en-ZA"/>
        </a:p>
      </dgm:t>
    </dgm:pt>
    <dgm:pt modelId="{88388379-EDA1-46D9-AD52-636CD86059C9}" type="sibTrans" cxnId="{BA9C96E9-75B8-4943-AF8C-694EC739E723}">
      <dgm:prSet/>
      <dgm:spPr/>
      <dgm:t>
        <a:bodyPr/>
        <a:lstStyle/>
        <a:p>
          <a:endParaRPr lang="en-ZA"/>
        </a:p>
      </dgm:t>
    </dgm:pt>
    <dgm:pt modelId="{8A8B3F5A-8AB2-445C-B0D2-10F4D855C4D5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Help learners practice or act out the material in a textbook.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B15B5-EEED-4E07-8C23-B60B9767F8D6}" type="parTrans" cxnId="{692CB5A6-D969-4CB0-ADC0-C2981D44E764}">
      <dgm:prSet/>
      <dgm:spPr/>
      <dgm:t>
        <a:bodyPr/>
        <a:lstStyle/>
        <a:p>
          <a:endParaRPr lang="en-ZA"/>
        </a:p>
      </dgm:t>
    </dgm:pt>
    <dgm:pt modelId="{0DB25A0E-95EF-4E9C-AADF-F710325BB442}" type="sibTrans" cxnId="{692CB5A6-D969-4CB0-ADC0-C2981D44E764}">
      <dgm:prSet/>
      <dgm:spPr/>
      <dgm:t>
        <a:bodyPr/>
        <a:lstStyle/>
        <a:p>
          <a:endParaRPr lang="en-ZA"/>
        </a:p>
      </dgm:t>
    </dgm:pt>
    <dgm:pt modelId="{386BD4B1-F700-467E-82D3-96A5F94ED6C3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For example, after reading the story instruct learners to act out the drama (battle scene).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11941-F802-4D06-B199-D9957C50811E}" type="parTrans" cxnId="{A578E04C-C955-4C3F-86CE-1F326314C8C9}">
      <dgm:prSet/>
      <dgm:spPr/>
      <dgm:t>
        <a:bodyPr/>
        <a:lstStyle/>
        <a:p>
          <a:endParaRPr lang="en-ZA"/>
        </a:p>
      </dgm:t>
    </dgm:pt>
    <dgm:pt modelId="{08F9D69A-1C88-488A-81A6-6BB5510AF024}" type="sibTrans" cxnId="{A578E04C-C955-4C3F-86CE-1F326314C8C9}">
      <dgm:prSet/>
      <dgm:spPr/>
      <dgm:t>
        <a:bodyPr/>
        <a:lstStyle/>
        <a:p>
          <a:endParaRPr lang="en-ZA"/>
        </a:p>
      </dgm:t>
    </dgm:pt>
    <dgm:pt modelId="{47FC21A3-850F-4C50-AF0A-134E5EFA8D18}" type="pres">
      <dgm:prSet presAssocID="{F5A556FA-3805-48D3-BF28-AE37483D54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08833F7-B5EE-4531-B468-A62C82A37B38}" type="pres">
      <dgm:prSet presAssocID="{F5A556FA-3805-48D3-BF28-AE37483D54ED}" presName="diamond" presStyleLbl="bgShp" presStyleIdx="0" presStyleCnt="1" custScaleX="140227"/>
      <dgm:spPr>
        <a:prstGeom prst="star8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 t="-4000" b="-4000"/>
          </a:stretch>
        </a:blipFill>
      </dgm:spPr>
    </dgm:pt>
    <dgm:pt modelId="{798F61CA-A2DD-4FC4-8204-25817F890413}" type="pres">
      <dgm:prSet presAssocID="{F5A556FA-3805-48D3-BF28-AE37483D54ED}" presName="quad1" presStyleLbl="node1" presStyleIdx="0" presStyleCnt="4" custScaleX="272222" custScaleY="108268" custLinFactNeighborX="-61295" custLinFactNeighborY="-7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D3F35F-5D70-490C-AA98-E3E3C8895DFE}" type="pres">
      <dgm:prSet presAssocID="{F5A556FA-3805-48D3-BF28-AE37483D54ED}" presName="quad2" presStyleLbl="node1" presStyleIdx="1" presStyleCnt="4" custScaleX="175581" custScaleY="124873" custLinFactNeighborX="91055" custLinFactNeighborY="-7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D519C9-84E7-49A9-8042-83357D9984E0}" type="pres">
      <dgm:prSet presAssocID="{F5A556FA-3805-48D3-BF28-AE37483D54ED}" presName="quad3" presStyleLbl="node1" presStyleIdx="2" presStyleCnt="4" custScaleX="311975" custScaleY="108031" custLinFactNeighborX="50521" custLinFactNeighborY="12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00C448-408F-4C6D-8D82-FB81638661B5}" type="pres">
      <dgm:prSet presAssocID="{F5A556FA-3805-48D3-BF28-AE37483D54ED}" presName="quad4" presStyleLbl="node1" presStyleIdx="3" presStyleCnt="4" custScaleX="6709" custScaleY="3231" custLinFactNeighborX="58201" custLinFactNeighborY="20541">
        <dgm:presLayoutVars>
          <dgm:chMax val="0"/>
          <dgm:chPref val="0"/>
          <dgm:bulletEnabled val="1"/>
        </dgm:presLayoutVars>
      </dgm:prSet>
      <dgm:spPr/>
    </dgm:pt>
  </dgm:ptLst>
  <dgm:cxnLst>
    <dgm:cxn modelId="{B91A06D7-9772-4777-B097-1A6AEEB6674E}" type="presOf" srcId="{F9AC8687-0CED-408E-B722-DF84BD35B6E8}" destId="{798F61CA-A2DD-4FC4-8204-25817F890413}" srcOrd="0" destOrd="0" presId="urn:microsoft.com/office/officeart/2005/8/layout/matrix3"/>
    <dgm:cxn modelId="{BA9C96E9-75B8-4943-AF8C-694EC739E723}" srcId="{F5A556FA-3805-48D3-BF28-AE37483D54ED}" destId="{F9AC8687-0CED-408E-B722-DF84BD35B6E8}" srcOrd="0" destOrd="0" parTransId="{771D22B1-2352-449A-9493-CF35A0D46809}" sibTransId="{88388379-EDA1-46D9-AD52-636CD86059C9}"/>
    <dgm:cxn modelId="{B79BB161-979B-49EA-8047-187ED08AF19E}" type="presOf" srcId="{386BD4B1-F700-467E-82D3-96A5F94ED6C3}" destId="{6AD519C9-84E7-49A9-8042-83357D9984E0}" srcOrd="0" destOrd="0" presId="urn:microsoft.com/office/officeart/2005/8/layout/matrix3"/>
    <dgm:cxn modelId="{BA8EF9D2-D22B-4E6B-B068-AC81D15313AF}" type="presOf" srcId="{F5A556FA-3805-48D3-BF28-AE37483D54ED}" destId="{47FC21A3-850F-4C50-AF0A-134E5EFA8D18}" srcOrd="0" destOrd="0" presId="urn:microsoft.com/office/officeart/2005/8/layout/matrix3"/>
    <dgm:cxn modelId="{7F145AE1-52EC-4EDF-9516-00B7F01C9B66}" type="presOf" srcId="{8A8B3F5A-8AB2-445C-B0D2-10F4D855C4D5}" destId="{CAD3F35F-5D70-490C-AA98-E3E3C8895DFE}" srcOrd="0" destOrd="0" presId="urn:microsoft.com/office/officeart/2005/8/layout/matrix3"/>
    <dgm:cxn modelId="{A578E04C-C955-4C3F-86CE-1F326314C8C9}" srcId="{F5A556FA-3805-48D3-BF28-AE37483D54ED}" destId="{386BD4B1-F700-467E-82D3-96A5F94ED6C3}" srcOrd="2" destOrd="0" parTransId="{A2A11941-F802-4D06-B199-D9957C50811E}" sibTransId="{08F9D69A-1C88-488A-81A6-6BB5510AF024}"/>
    <dgm:cxn modelId="{692CB5A6-D969-4CB0-ADC0-C2981D44E764}" srcId="{F5A556FA-3805-48D3-BF28-AE37483D54ED}" destId="{8A8B3F5A-8AB2-445C-B0D2-10F4D855C4D5}" srcOrd="1" destOrd="0" parTransId="{362B15B5-EEED-4E07-8C23-B60B9767F8D6}" sibTransId="{0DB25A0E-95EF-4E9C-AADF-F710325BB442}"/>
    <dgm:cxn modelId="{E5B33133-9BA4-4B6A-ADD3-62151A977759}" type="presParOf" srcId="{47FC21A3-850F-4C50-AF0A-134E5EFA8D18}" destId="{508833F7-B5EE-4531-B468-A62C82A37B38}" srcOrd="0" destOrd="0" presId="urn:microsoft.com/office/officeart/2005/8/layout/matrix3"/>
    <dgm:cxn modelId="{656D1D67-36C3-476F-8E1D-AF24CF27B900}" type="presParOf" srcId="{47FC21A3-850F-4C50-AF0A-134E5EFA8D18}" destId="{798F61CA-A2DD-4FC4-8204-25817F890413}" srcOrd="1" destOrd="0" presId="urn:microsoft.com/office/officeart/2005/8/layout/matrix3"/>
    <dgm:cxn modelId="{320E247B-E581-4600-AEEB-521A49D170EE}" type="presParOf" srcId="{47FC21A3-850F-4C50-AF0A-134E5EFA8D18}" destId="{CAD3F35F-5D70-490C-AA98-E3E3C8895DFE}" srcOrd="2" destOrd="0" presId="urn:microsoft.com/office/officeart/2005/8/layout/matrix3"/>
    <dgm:cxn modelId="{0CDBA090-98D1-4732-8A25-47008046E7C4}" type="presParOf" srcId="{47FC21A3-850F-4C50-AF0A-134E5EFA8D18}" destId="{6AD519C9-84E7-49A9-8042-83357D9984E0}" srcOrd="3" destOrd="0" presId="urn:microsoft.com/office/officeart/2005/8/layout/matrix3"/>
    <dgm:cxn modelId="{F01AB033-3A78-4D78-A62C-2D273E69AEB1}" type="presParOf" srcId="{47FC21A3-850F-4C50-AF0A-134E5EFA8D18}" destId="{3600C448-408F-4C6D-8D82-FB81638661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825D57-6FF7-4BB0-AE1B-9262A99DFAFA}" type="doc">
      <dgm:prSet loTypeId="urn:microsoft.com/office/officeart/2005/8/layout/radial4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147361EA-32AA-4346-84E2-7033BCE07429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Highlight the important aspects of the lesson on the board.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1BC72-79E2-48E4-BFD7-AA39B171C47A}" type="parTrans" cxnId="{69B55591-CA44-4B6B-9595-BCDEF02577C7}">
      <dgm:prSet/>
      <dgm:spPr/>
      <dgm:t>
        <a:bodyPr/>
        <a:lstStyle/>
        <a:p>
          <a:endParaRPr lang="en-ZA"/>
        </a:p>
      </dgm:t>
    </dgm:pt>
    <dgm:pt modelId="{D51DD1C3-5B9D-4E16-A4B2-60281BEB8ED8}" type="sibTrans" cxnId="{69B55591-CA44-4B6B-9595-BCDEF02577C7}">
      <dgm:prSet/>
      <dgm:spPr/>
      <dgm:t>
        <a:bodyPr/>
        <a:lstStyle/>
        <a:p>
          <a:endParaRPr lang="en-ZA"/>
        </a:p>
      </dgm:t>
    </dgm:pt>
    <dgm:pt modelId="{724C4B77-801C-4428-8CDE-6F899D072EB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This could be done by the learners or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59303-EE57-444E-94F0-1FC36BB96D7A}" type="parTrans" cxnId="{8E1B7134-7188-4324-B580-210D68F35F72}">
      <dgm:prSet/>
      <dgm:spPr/>
      <dgm:t>
        <a:bodyPr/>
        <a:lstStyle/>
        <a:p>
          <a:endParaRPr lang="en-ZA"/>
        </a:p>
      </dgm:t>
    </dgm:pt>
    <dgm:pt modelId="{99EEAFC9-5685-4D07-8215-8A1387EBC0CD}" type="sibTrans" cxnId="{8E1B7134-7188-4324-B580-210D68F35F72}">
      <dgm:prSet/>
      <dgm:spPr/>
      <dgm:t>
        <a:bodyPr/>
        <a:lstStyle/>
        <a:p>
          <a:endParaRPr lang="en-ZA"/>
        </a:p>
      </dgm:t>
    </dgm:pt>
    <dgm:pt modelId="{2215D1C0-ED4A-4A50-B80B-F8546B7DBD8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Or they could draw mind maps so that the information learnt can be remembered.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4238-8AC3-4348-BD69-C80073E5CDC5}" type="parTrans" cxnId="{880A48D4-4C9E-4516-8A40-E6C854440B23}">
      <dgm:prSet/>
      <dgm:spPr/>
      <dgm:t>
        <a:bodyPr/>
        <a:lstStyle/>
        <a:p>
          <a:endParaRPr lang="en-ZA"/>
        </a:p>
      </dgm:t>
    </dgm:pt>
    <dgm:pt modelId="{97F948F2-6A3C-4E61-91F2-71D68E7D69F7}" type="sibTrans" cxnId="{880A48D4-4C9E-4516-8A40-E6C854440B23}">
      <dgm:prSet/>
      <dgm:spPr/>
      <dgm:t>
        <a:bodyPr/>
        <a:lstStyle/>
        <a:p>
          <a:endParaRPr lang="en-ZA"/>
        </a:p>
      </dgm:t>
    </dgm:pt>
    <dgm:pt modelId="{DFCA3B32-4BC8-4E3B-B9C3-17C6D87E1CAB}">
      <dgm:prSet phldrT="[Text]"/>
      <dgm:spPr/>
      <dgm:t>
        <a:bodyPr/>
        <a:lstStyle/>
        <a:p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122E6-CC8B-4F15-AD87-86C08BF117A1}" type="parTrans" cxnId="{E87D7D1B-E1E5-4E6B-81CF-1AFC6C20FE85}">
      <dgm:prSet/>
      <dgm:spPr/>
      <dgm:t>
        <a:bodyPr/>
        <a:lstStyle/>
        <a:p>
          <a:endParaRPr lang="en-ZA"/>
        </a:p>
      </dgm:t>
    </dgm:pt>
    <dgm:pt modelId="{AE135934-85CB-48BD-AED5-BFA5D8664181}" type="sibTrans" cxnId="{E87D7D1B-E1E5-4E6B-81CF-1AFC6C20FE85}">
      <dgm:prSet/>
      <dgm:spPr/>
      <dgm:t>
        <a:bodyPr/>
        <a:lstStyle/>
        <a:p>
          <a:endParaRPr lang="en-ZA"/>
        </a:p>
      </dgm:t>
    </dgm:pt>
    <dgm:pt modelId="{C3FF31D4-25FC-46DE-AFC6-CDBDFE5CE13D}" type="pres">
      <dgm:prSet presAssocID="{23825D57-6FF7-4BB0-AE1B-9262A99DFA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790BB2C-8E52-457F-8B42-CD00C9B5986C}" type="pres">
      <dgm:prSet presAssocID="{147361EA-32AA-4346-84E2-7033BCE07429}" presName="centerShape" presStyleLbl="node0" presStyleIdx="0" presStyleCnt="1" custScaleX="105345" custScaleY="115634" custLinFactNeighborX="-1025" custLinFactNeighborY="-208"/>
      <dgm:spPr/>
      <dgm:t>
        <a:bodyPr/>
        <a:lstStyle/>
        <a:p>
          <a:endParaRPr lang="en-ZA"/>
        </a:p>
      </dgm:t>
    </dgm:pt>
    <dgm:pt modelId="{375A826D-1F94-4B49-B32B-E8B0495EF384}" type="pres">
      <dgm:prSet presAssocID="{34B59303-EE57-444E-94F0-1FC36BB96D7A}" presName="parTrans" presStyleLbl="bgSibTrans2D1" presStyleIdx="0" presStyleCnt="2"/>
      <dgm:spPr/>
      <dgm:t>
        <a:bodyPr/>
        <a:lstStyle/>
        <a:p>
          <a:endParaRPr lang="en-ZA"/>
        </a:p>
      </dgm:t>
    </dgm:pt>
    <dgm:pt modelId="{B538B62B-2956-481F-899A-9EB7AD7828F4}" type="pres">
      <dgm:prSet presAssocID="{724C4B77-801C-4428-8CDE-6F899D072EB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BF4113-BF88-43F2-A16E-F1792314C4A3}" type="pres">
      <dgm:prSet presAssocID="{89EB4238-8AC3-4348-BD69-C80073E5CDC5}" presName="parTrans" presStyleLbl="bgSibTrans2D1" presStyleIdx="1" presStyleCnt="2" custLinFactY="1399" custLinFactNeighborX="9305" custLinFactNeighborY="100000"/>
      <dgm:spPr/>
      <dgm:t>
        <a:bodyPr/>
        <a:lstStyle/>
        <a:p>
          <a:endParaRPr lang="en-ZA"/>
        </a:p>
      </dgm:t>
    </dgm:pt>
    <dgm:pt modelId="{1D5C7958-51FF-4795-B8B5-EDBD9FE33ECB}" type="pres">
      <dgm:prSet presAssocID="{2215D1C0-ED4A-4A50-B80B-F8546B7DBD82}" presName="node" presStyleLbl="node1" presStyleIdx="1" presStyleCnt="2" custScaleY="132322" custRadScaleRad="92277" custRadScaleInc="32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6CC231E-DCD9-4604-887D-A729144A9158}" type="presOf" srcId="{23825D57-6FF7-4BB0-AE1B-9262A99DFAFA}" destId="{C3FF31D4-25FC-46DE-AFC6-CDBDFE5CE13D}" srcOrd="0" destOrd="0" presId="urn:microsoft.com/office/officeart/2005/8/layout/radial4"/>
    <dgm:cxn modelId="{E87D7D1B-E1E5-4E6B-81CF-1AFC6C20FE85}" srcId="{23825D57-6FF7-4BB0-AE1B-9262A99DFAFA}" destId="{DFCA3B32-4BC8-4E3B-B9C3-17C6D87E1CAB}" srcOrd="1" destOrd="0" parTransId="{C61122E6-CC8B-4F15-AD87-86C08BF117A1}" sibTransId="{AE135934-85CB-48BD-AED5-BFA5D8664181}"/>
    <dgm:cxn modelId="{D8E67747-9774-48B9-8005-09190430CB3F}" type="presOf" srcId="{724C4B77-801C-4428-8CDE-6F899D072EBE}" destId="{B538B62B-2956-481F-899A-9EB7AD7828F4}" srcOrd="0" destOrd="0" presId="urn:microsoft.com/office/officeart/2005/8/layout/radial4"/>
    <dgm:cxn modelId="{E939BF27-7160-4A26-B171-C8CCE220FC73}" type="presOf" srcId="{34B59303-EE57-444E-94F0-1FC36BB96D7A}" destId="{375A826D-1F94-4B49-B32B-E8B0495EF384}" srcOrd="0" destOrd="0" presId="urn:microsoft.com/office/officeart/2005/8/layout/radial4"/>
    <dgm:cxn modelId="{880A48D4-4C9E-4516-8A40-E6C854440B23}" srcId="{147361EA-32AA-4346-84E2-7033BCE07429}" destId="{2215D1C0-ED4A-4A50-B80B-F8546B7DBD82}" srcOrd="1" destOrd="0" parTransId="{89EB4238-8AC3-4348-BD69-C80073E5CDC5}" sibTransId="{97F948F2-6A3C-4E61-91F2-71D68E7D69F7}"/>
    <dgm:cxn modelId="{321D269D-40C0-485D-9733-FB0ADC607973}" type="presOf" srcId="{2215D1C0-ED4A-4A50-B80B-F8546B7DBD82}" destId="{1D5C7958-51FF-4795-B8B5-EDBD9FE33ECB}" srcOrd="0" destOrd="0" presId="urn:microsoft.com/office/officeart/2005/8/layout/radial4"/>
    <dgm:cxn modelId="{8E1B7134-7188-4324-B580-210D68F35F72}" srcId="{147361EA-32AA-4346-84E2-7033BCE07429}" destId="{724C4B77-801C-4428-8CDE-6F899D072EBE}" srcOrd="0" destOrd="0" parTransId="{34B59303-EE57-444E-94F0-1FC36BB96D7A}" sibTransId="{99EEAFC9-5685-4D07-8215-8A1387EBC0CD}"/>
    <dgm:cxn modelId="{69B55591-CA44-4B6B-9595-BCDEF02577C7}" srcId="{23825D57-6FF7-4BB0-AE1B-9262A99DFAFA}" destId="{147361EA-32AA-4346-84E2-7033BCE07429}" srcOrd="0" destOrd="0" parTransId="{0E31BC72-79E2-48E4-BFD7-AA39B171C47A}" sibTransId="{D51DD1C3-5B9D-4E16-A4B2-60281BEB8ED8}"/>
    <dgm:cxn modelId="{096C82AF-B7FA-4AB3-8F10-4C5DDEB08235}" type="presOf" srcId="{147361EA-32AA-4346-84E2-7033BCE07429}" destId="{0790BB2C-8E52-457F-8B42-CD00C9B5986C}" srcOrd="0" destOrd="0" presId="urn:microsoft.com/office/officeart/2005/8/layout/radial4"/>
    <dgm:cxn modelId="{4628EA83-1F66-471E-A37D-3106382C96F8}" type="presOf" srcId="{89EB4238-8AC3-4348-BD69-C80073E5CDC5}" destId="{78BF4113-BF88-43F2-A16E-F1792314C4A3}" srcOrd="0" destOrd="0" presId="urn:microsoft.com/office/officeart/2005/8/layout/radial4"/>
    <dgm:cxn modelId="{28B37D48-F7B3-44B9-AF03-CE7C3F22AEE4}" type="presParOf" srcId="{C3FF31D4-25FC-46DE-AFC6-CDBDFE5CE13D}" destId="{0790BB2C-8E52-457F-8B42-CD00C9B5986C}" srcOrd="0" destOrd="0" presId="urn:microsoft.com/office/officeart/2005/8/layout/radial4"/>
    <dgm:cxn modelId="{CF85DC46-461A-4CF0-B540-7872A728D211}" type="presParOf" srcId="{C3FF31D4-25FC-46DE-AFC6-CDBDFE5CE13D}" destId="{375A826D-1F94-4B49-B32B-E8B0495EF384}" srcOrd="1" destOrd="0" presId="urn:microsoft.com/office/officeart/2005/8/layout/radial4"/>
    <dgm:cxn modelId="{30F0D165-6F50-446D-825B-8331E878EA24}" type="presParOf" srcId="{C3FF31D4-25FC-46DE-AFC6-CDBDFE5CE13D}" destId="{B538B62B-2956-481F-899A-9EB7AD7828F4}" srcOrd="2" destOrd="0" presId="urn:microsoft.com/office/officeart/2005/8/layout/radial4"/>
    <dgm:cxn modelId="{7800EC59-A317-4690-84AC-567A24C19109}" type="presParOf" srcId="{C3FF31D4-25FC-46DE-AFC6-CDBDFE5CE13D}" destId="{78BF4113-BF88-43F2-A16E-F1792314C4A3}" srcOrd="3" destOrd="0" presId="urn:microsoft.com/office/officeart/2005/8/layout/radial4"/>
    <dgm:cxn modelId="{16C8D83B-FC24-4CCB-88B6-77CF915C4E1E}" type="presParOf" srcId="{C3FF31D4-25FC-46DE-AFC6-CDBDFE5CE13D}" destId="{1D5C7958-51FF-4795-B8B5-EDBD9FE33E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0C77EB-84AF-4519-B939-040CF7323E4C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44107E2B-7448-4ECA-B7A2-2627B7B55E30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rPr>
            <a:t>Treaty of </a:t>
          </a:r>
          <a:r>
            <a:rPr lang="en-US" sz="2800" dirty="0" err="1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rPr>
            <a:t>Hudaybiyyah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25C48-9B11-4D0F-814B-84A71FB96B52}" type="parTrans" cxnId="{9E0DE070-05C1-432B-A65F-E3189250E936}">
      <dgm:prSet/>
      <dgm:spPr/>
      <dgm:t>
        <a:bodyPr/>
        <a:lstStyle/>
        <a:p>
          <a:endParaRPr lang="en-ZA"/>
        </a:p>
      </dgm:t>
    </dgm:pt>
    <dgm:pt modelId="{C11DA7CF-F2F9-49CB-B18D-3346F4FF6A03}" type="sibTrans" cxnId="{9E0DE070-05C1-432B-A65F-E3189250E936}">
      <dgm:prSet/>
      <dgm:spPr/>
      <dgm:t>
        <a:bodyPr/>
        <a:lstStyle/>
        <a:p>
          <a:endParaRPr lang="en-ZA"/>
        </a:p>
      </dgm:t>
    </dgm:pt>
    <dgm:pt modelId="{0E4288E8-C6F5-4A6F-9BBC-F90D04794032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Najashi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accepts Islam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93BB3-BB46-447B-8D9E-DC2737F53DE2}" type="parTrans" cxnId="{7154DB38-31D0-49AF-84BB-65BBD35A45A5}">
      <dgm:prSet/>
      <dgm:spPr/>
      <dgm:t>
        <a:bodyPr/>
        <a:lstStyle/>
        <a:p>
          <a:endParaRPr lang="en-ZA"/>
        </a:p>
      </dgm:t>
    </dgm:pt>
    <dgm:pt modelId="{7CC89C08-D445-48ED-ACE4-48C2E41E129C}" type="sibTrans" cxnId="{7154DB38-31D0-49AF-84BB-65BBD35A45A5}">
      <dgm:prSet/>
      <dgm:spPr/>
      <dgm:t>
        <a:bodyPr/>
        <a:lstStyle/>
        <a:p>
          <a:endParaRPr lang="en-ZA"/>
        </a:p>
      </dgm:t>
    </dgm:pt>
    <dgm:pt modelId="{5FF16491-967F-4844-9BC5-6D1B326BA853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Muhajereen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Abbysinia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recalled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7739B-6E09-47D9-ACBB-CF041E6A0AB8}" type="parTrans" cxnId="{46F9036E-45E0-4488-8FE3-375FA8E85D49}">
      <dgm:prSet/>
      <dgm:spPr/>
      <dgm:t>
        <a:bodyPr/>
        <a:lstStyle/>
        <a:p>
          <a:endParaRPr lang="en-ZA"/>
        </a:p>
      </dgm:t>
    </dgm:pt>
    <dgm:pt modelId="{D583DE6C-2C5C-4F6C-99FC-7C54A469076E}" type="sibTrans" cxnId="{46F9036E-45E0-4488-8FE3-375FA8E85D49}">
      <dgm:prSet/>
      <dgm:spPr/>
      <dgm:t>
        <a:bodyPr/>
        <a:lstStyle/>
        <a:p>
          <a:endParaRPr lang="en-ZA"/>
        </a:p>
      </dgm:t>
    </dgm:pt>
    <dgm:pt modelId="{74134887-80E6-4095-8EC8-734A72221ED8}">
      <dgm:prSet phldrT="[Text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 Year after the battle of the Trench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E015F-00DB-4BDE-A925-32C10C29EF2A}" type="parTrans" cxnId="{0A362F08-6DB2-4467-8D48-EDAA0FDFB9B6}">
      <dgm:prSet/>
      <dgm:spPr/>
      <dgm:t>
        <a:bodyPr/>
        <a:lstStyle/>
        <a:p>
          <a:endParaRPr lang="en-ZA"/>
        </a:p>
      </dgm:t>
    </dgm:pt>
    <dgm:pt modelId="{C371876C-B9EA-471E-BAD3-BFABEAA7AD3E}" type="sibTrans" cxnId="{0A362F08-6DB2-4467-8D48-EDAA0FDFB9B6}">
      <dgm:prSet/>
      <dgm:spPr/>
      <dgm:t>
        <a:bodyPr/>
        <a:lstStyle/>
        <a:p>
          <a:endParaRPr lang="en-ZA"/>
        </a:p>
      </dgm:t>
    </dgm:pt>
    <dgm:pt modelId="{285A287B-48AB-404D-8663-F2B1FDFC53FE}">
      <dgm:prSet phldrT="[Text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6 AH to to perform Umrah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F5675-BCE2-4F6E-BAD7-2DD70ACF6B00}" type="parTrans" cxnId="{1AB738D0-DC02-4535-8F1D-CA3A8682D39C}">
      <dgm:prSet/>
      <dgm:spPr/>
      <dgm:t>
        <a:bodyPr/>
        <a:lstStyle/>
        <a:p>
          <a:endParaRPr lang="en-ZA"/>
        </a:p>
      </dgm:t>
    </dgm:pt>
    <dgm:pt modelId="{35E06036-0EC7-4D65-9976-930614AA71C4}" type="sibTrans" cxnId="{1AB738D0-DC02-4535-8F1D-CA3A8682D39C}">
      <dgm:prSet/>
      <dgm:spPr/>
      <dgm:t>
        <a:bodyPr/>
        <a:lstStyle/>
        <a:p>
          <a:endParaRPr lang="en-ZA"/>
        </a:p>
      </dgm:t>
    </dgm:pt>
    <dgm:pt modelId="{C5A93FCA-B1BD-4522-91E1-F81405C7AA75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1400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Sahabah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06C7E-FAE4-4EE3-B115-17FA66ADBB69}" type="parTrans" cxnId="{FDD0C6BE-2569-4F09-A392-03B84792E4AE}">
      <dgm:prSet/>
      <dgm:spPr/>
      <dgm:t>
        <a:bodyPr/>
        <a:lstStyle/>
        <a:p>
          <a:endParaRPr lang="en-ZA"/>
        </a:p>
      </dgm:t>
    </dgm:pt>
    <dgm:pt modelId="{678A798F-6F09-4D7B-94C8-E496CA92D77F}" type="sibTrans" cxnId="{FDD0C6BE-2569-4F09-A392-03B84792E4AE}">
      <dgm:prSet/>
      <dgm:spPr/>
      <dgm:t>
        <a:bodyPr/>
        <a:lstStyle/>
        <a:p>
          <a:endParaRPr lang="en-ZA"/>
        </a:p>
      </dgm:t>
    </dgm:pt>
    <dgm:pt modelId="{3CE3C7FC-5375-466E-A319-484CFDB458E9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70 camels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8602C-3F67-49FD-84F5-959D3F6D57AE}" type="parTrans" cxnId="{97C63260-5D37-4DA5-90CF-0EBE9F0854DC}">
      <dgm:prSet/>
      <dgm:spPr/>
      <dgm:t>
        <a:bodyPr/>
        <a:lstStyle/>
        <a:p>
          <a:endParaRPr lang="en-ZA"/>
        </a:p>
      </dgm:t>
    </dgm:pt>
    <dgm:pt modelId="{2AB393BB-80C6-46FF-9B1E-58F2F237F248}" type="sibTrans" cxnId="{97C63260-5D37-4DA5-90CF-0EBE9F0854DC}">
      <dgm:prSet/>
      <dgm:spPr/>
      <dgm:t>
        <a:bodyPr/>
        <a:lstStyle/>
        <a:p>
          <a:endParaRPr lang="en-ZA"/>
        </a:p>
      </dgm:t>
    </dgm:pt>
    <dgm:pt modelId="{9452BF2D-9AD0-430A-8496-366ED75B0C29}">
      <dgm:prSet phldrT="[Text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Alqaswah refused to move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A1C3C-9A81-49FA-9938-89C3944E895F}" type="parTrans" cxnId="{F0ECC9E1-B497-4BD2-92F4-006544C32153}">
      <dgm:prSet/>
      <dgm:spPr/>
      <dgm:t>
        <a:bodyPr/>
        <a:lstStyle/>
        <a:p>
          <a:endParaRPr lang="en-ZA"/>
        </a:p>
      </dgm:t>
    </dgm:pt>
    <dgm:pt modelId="{7EB524CA-0DC2-469D-85FE-E227CE189285}" type="sibTrans" cxnId="{F0ECC9E1-B497-4BD2-92F4-006544C32153}">
      <dgm:prSet/>
      <dgm:spPr/>
      <dgm:t>
        <a:bodyPr/>
        <a:lstStyle/>
        <a:p>
          <a:endParaRPr lang="en-ZA"/>
        </a:p>
      </dgm:t>
    </dgm:pt>
    <dgm:pt modelId="{170C547F-1FD4-4D86-B4DD-689761109D36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Muslims only  group not  allowed to enter Makkah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D2FA2-F1F7-4695-9404-72A3E54A90D4}" type="parTrans" cxnId="{E4269595-9B8A-4576-82BB-DA33791DE421}">
      <dgm:prSet/>
      <dgm:spPr/>
      <dgm:t>
        <a:bodyPr/>
        <a:lstStyle/>
        <a:p>
          <a:endParaRPr lang="en-ZA"/>
        </a:p>
      </dgm:t>
    </dgm:pt>
    <dgm:pt modelId="{73804ABF-94D5-40C7-BCA6-CB64EBA5E789}" type="sibTrans" cxnId="{E4269595-9B8A-4576-82BB-DA33791DE421}">
      <dgm:prSet/>
      <dgm:spPr/>
      <dgm:t>
        <a:bodyPr/>
        <a:lstStyle/>
        <a:p>
          <a:endParaRPr lang="en-ZA"/>
        </a:p>
      </dgm:t>
    </dgm:pt>
    <dgm:pt modelId="{7F6E37A4-9D23-4BD9-A751-C3BCF37AA667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Negotiations took longer than anticipated  suspected that Sayyadina Uthman RA  was killed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13723-F225-4C81-B174-3E8F1BFBF6B0}" type="parTrans" cxnId="{5DDF5E2C-517A-4275-BBBD-CB050899B313}">
      <dgm:prSet/>
      <dgm:spPr/>
      <dgm:t>
        <a:bodyPr/>
        <a:lstStyle/>
        <a:p>
          <a:endParaRPr lang="en-ZA"/>
        </a:p>
      </dgm:t>
    </dgm:pt>
    <dgm:pt modelId="{4AF2DF30-5773-460E-ACE4-7CB5A6115AAA}" type="sibTrans" cxnId="{5DDF5E2C-517A-4275-BBBD-CB050899B313}">
      <dgm:prSet/>
      <dgm:spPr/>
      <dgm:t>
        <a:bodyPr/>
        <a:lstStyle/>
        <a:p>
          <a:endParaRPr lang="en-ZA"/>
        </a:p>
      </dgm:t>
    </dgm:pt>
    <dgm:pt modelId="{53E0ED9D-DC0A-40A4-87F3-02850298C162}">
      <dgm:prSet phldrT="[Text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Pledge of Al Ridwan taken  (mentioned in the Quran)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92A9C-0316-4D73-87E0-33489E4C5648}" type="parTrans" cxnId="{E31AC239-7D36-45F5-A9D4-12F43C13D17E}">
      <dgm:prSet/>
      <dgm:spPr/>
      <dgm:t>
        <a:bodyPr/>
        <a:lstStyle/>
        <a:p>
          <a:endParaRPr lang="en-ZA"/>
        </a:p>
      </dgm:t>
    </dgm:pt>
    <dgm:pt modelId="{1BBF27BC-220A-4558-845B-938E2D85CD45}" type="sibTrans" cxnId="{E31AC239-7D36-45F5-A9D4-12F43C13D17E}">
      <dgm:prSet/>
      <dgm:spPr/>
      <dgm:t>
        <a:bodyPr/>
        <a:lstStyle/>
        <a:p>
          <a:endParaRPr lang="en-ZA"/>
        </a:p>
      </dgm:t>
    </dgm:pt>
    <dgm:pt modelId="{34AED4B3-A2CB-4F5A-8AAD-877461F10D16}">
      <dgm:prSet phldrT="[Text]" custT="1"/>
      <dgm:spPr/>
      <dgm:t>
        <a:bodyPr/>
        <a:lstStyle/>
        <a:p>
          <a:r>
            <a:rPr lang="en-US" sz="2000" smtClean="0">
              <a:latin typeface="Arial" panose="020B0604020202020204" pitchFamily="34" charset="0"/>
              <a:cs typeface="Arial" panose="020B0604020202020204" pitchFamily="34" charset="0"/>
            </a:rPr>
            <a:t>Sayyidina Uthman RA returns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75A4F-CBAA-4338-B058-C59B1167D205}" type="parTrans" cxnId="{707246D0-2611-4AA4-A34D-06327643CA94}">
      <dgm:prSet/>
      <dgm:spPr/>
      <dgm:t>
        <a:bodyPr/>
        <a:lstStyle/>
        <a:p>
          <a:endParaRPr lang="en-ZA"/>
        </a:p>
      </dgm:t>
    </dgm:pt>
    <dgm:pt modelId="{98CDBC0A-B3E7-485A-AFA9-78EF3F5F2548}" type="sibTrans" cxnId="{707246D0-2611-4AA4-A34D-06327643CA94}">
      <dgm:prSet/>
      <dgm:spPr/>
      <dgm:t>
        <a:bodyPr/>
        <a:lstStyle/>
        <a:p>
          <a:endParaRPr lang="en-ZA"/>
        </a:p>
      </dgm:t>
    </dgm:pt>
    <dgm:pt modelId="{1503E4B6-4EEA-4E53-A823-9C5A12BAA40E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Sayyidina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Ali RA writes  the condition of the  treaty of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Hudaybiyyah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B5054-14F7-45AE-8AD6-C2D4683F97EB}" type="parTrans" cxnId="{C8B2A3E8-35CE-4C75-8EBB-DCD46ACF4C34}">
      <dgm:prSet/>
      <dgm:spPr/>
      <dgm:t>
        <a:bodyPr/>
        <a:lstStyle/>
        <a:p>
          <a:endParaRPr lang="en-ZA"/>
        </a:p>
      </dgm:t>
    </dgm:pt>
    <dgm:pt modelId="{AD171BC6-14DF-4136-AADD-F5C31FEFA99B}" type="sibTrans" cxnId="{C8B2A3E8-35CE-4C75-8EBB-DCD46ACF4C34}">
      <dgm:prSet/>
      <dgm:spPr/>
      <dgm:t>
        <a:bodyPr/>
        <a:lstStyle/>
        <a:p>
          <a:endParaRPr lang="en-ZA"/>
        </a:p>
      </dgm:t>
    </dgm:pt>
    <dgm:pt modelId="{ED2B92B1-BB29-438F-BDFC-6D1791EB87C3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Quraysh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frustrated and clause 3 of the Treaty declared null and void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9EB6E-9337-479A-9939-E639FB54694C}" type="parTrans" cxnId="{7BAC6154-DA84-4E9D-96AE-CFEF93649B3B}">
      <dgm:prSet/>
      <dgm:spPr/>
      <dgm:t>
        <a:bodyPr/>
        <a:lstStyle/>
        <a:p>
          <a:endParaRPr lang="en-ZA"/>
        </a:p>
      </dgm:t>
    </dgm:pt>
    <dgm:pt modelId="{263405D4-8188-48A3-AFC8-3698AD44DF12}" type="sibTrans" cxnId="{7BAC6154-DA84-4E9D-96AE-CFEF93649B3B}">
      <dgm:prSet/>
      <dgm:spPr/>
      <dgm:t>
        <a:bodyPr/>
        <a:lstStyle/>
        <a:p>
          <a:endParaRPr lang="en-ZA"/>
        </a:p>
      </dgm:t>
    </dgm:pt>
    <dgm:pt modelId="{09D23DAF-4562-4160-89D0-A413A4305F25}" type="pres">
      <dgm:prSet presAssocID="{BE0C77EB-84AF-4519-B939-040CF7323E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DA820BA-E6C4-4A67-8E75-7E160EC34E2D}" type="pres">
      <dgm:prSet presAssocID="{44107E2B-7448-4ECA-B7A2-2627B7B55E30}" presName="node" presStyleLbl="node1" presStyleIdx="0" presStyleCnt="14" custScaleX="155508" custScaleY="11373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ZA"/>
        </a:p>
      </dgm:t>
    </dgm:pt>
    <dgm:pt modelId="{DC365F90-8DE8-48A5-9AE1-E6ADABA1E554}" type="pres">
      <dgm:prSet presAssocID="{C11DA7CF-F2F9-49CB-B18D-3346F4FF6A03}" presName="sibTrans" presStyleLbl="sibTrans1D1" presStyleIdx="0" presStyleCnt="13"/>
      <dgm:spPr/>
      <dgm:t>
        <a:bodyPr/>
        <a:lstStyle/>
        <a:p>
          <a:endParaRPr lang="en-ZA"/>
        </a:p>
      </dgm:t>
    </dgm:pt>
    <dgm:pt modelId="{117484D3-345B-4301-92F5-D14D910F1785}" type="pres">
      <dgm:prSet presAssocID="{C11DA7CF-F2F9-49CB-B18D-3346F4FF6A03}" presName="connectorText" presStyleLbl="sibTrans1D1" presStyleIdx="0" presStyleCnt="13"/>
      <dgm:spPr/>
      <dgm:t>
        <a:bodyPr/>
        <a:lstStyle/>
        <a:p>
          <a:endParaRPr lang="en-ZA"/>
        </a:p>
      </dgm:t>
    </dgm:pt>
    <dgm:pt modelId="{53D3C67E-45BA-4E1D-A19A-F4D1A8284DC0}" type="pres">
      <dgm:prSet presAssocID="{0E4288E8-C6F5-4A6F-9BBC-F90D04794032}" presName="node" presStyleLbl="node1" presStyleIdx="1" presStyleCnt="14" custScaleX="78845" custScaleY="804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E316E9-25B7-479F-B2DF-9219AC9BCFA9}" type="pres">
      <dgm:prSet presAssocID="{7CC89C08-D445-48ED-ACE4-48C2E41E129C}" presName="sibTrans" presStyleLbl="sibTrans1D1" presStyleIdx="1" presStyleCnt="13"/>
      <dgm:spPr/>
      <dgm:t>
        <a:bodyPr/>
        <a:lstStyle/>
        <a:p>
          <a:endParaRPr lang="en-ZA"/>
        </a:p>
      </dgm:t>
    </dgm:pt>
    <dgm:pt modelId="{6245CE6C-6B46-4193-8986-4240E41B8297}" type="pres">
      <dgm:prSet presAssocID="{7CC89C08-D445-48ED-ACE4-48C2E41E129C}" presName="connectorText" presStyleLbl="sibTrans1D1" presStyleIdx="1" presStyleCnt="13"/>
      <dgm:spPr/>
      <dgm:t>
        <a:bodyPr/>
        <a:lstStyle/>
        <a:p>
          <a:endParaRPr lang="en-ZA"/>
        </a:p>
      </dgm:t>
    </dgm:pt>
    <dgm:pt modelId="{0DBD9A1E-7A9A-42FF-B3B4-D404591CE556}" type="pres">
      <dgm:prSet presAssocID="{5FF16491-967F-4844-9BC5-6D1B326BA853}" presName="node" presStyleLbl="node1" presStyleIdx="2" presStyleCnt="14" custScaleX="97710" custScaleY="11267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230739-4E3C-4167-8DEC-647A9825F6DF}" type="pres">
      <dgm:prSet presAssocID="{D583DE6C-2C5C-4F6C-99FC-7C54A469076E}" presName="sibTrans" presStyleLbl="sibTrans1D1" presStyleIdx="2" presStyleCnt="13"/>
      <dgm:spPr/>
      <dgm:t>
        <a:bodyPr/>
        <a:lstStyle/>
        <a:p>
          <a:endParaRPr lang="en-ZA"/>
        </a:p>
      </dgm:t>
    </dgm:pt>
    <dgm:pt modelId="{2BA781FF-67FD-421A-9EB2-8DEB867CD246}" type="pres">
      <dgm:prSet presAssocID="{D583DE6C-2C5C-4F6C-99FC-7C54A469076E}" presName="connectorText" presStyleLbl="sibTrans1D1" presStyleIdx="2" presStyleCnt="13"/>
      <dgm:spPr/>
      <dgm:t>
        <a:bodyPr/>
        <a:lstStyle/>
        <a:p>
          <a:endParaRPr lang="en-ZA"/>
        </a:p>
      </dgm:t>
    </dgm:pt>
    <dgm:pt modelId="{3C0A43DB-7282-452C-91A5-7E6AC3823F3E}" type="pres">
      <dgm:prSet presAssocID="{74134887-80E6-4095-8EC8-734A72221ED8}" presName="node" presStyleLbl="node1" presStyleIdx="3" presStyleCnt="14" custScaleX="86054" custScaleY="1025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65B797-CF00-4197-9FB0-2986D0A34AAB}" type="pres">
      <dgm:prSet presAssocID="{C371876C-B9EA-471E-BAD3-BFABEAA7AD3E}" presName="sibTrans" presStyleLbl="sibTrans1D1" presStyleIdx="3" presStyleCnt="13"/>
      <dgm:spPr/>
      <dgm:t>
        <a:bodyPr/>
        <a:lstStyle/>
        <a:p>
          <a:endParaRPr lang="en-ZA"/>
        </a:p>
      </dgm:t>
    </dgm:pt>
    <dgm:pt modelId="{0CE946FF-AF9D-415D-B7C3-6E967C263BEF}" type="pres">
      <dgm:prSet presAssocID="{C371876C-B9EA-471E-BAD3-BFABEAA7AD3E}" presName="connectorText" presStyleLbl="sibTrans1D1" presStyleIdx="3" presStyleCnt="13"/>
      <dgm:spPr/>
      <dgm:t>
        <a:bodyPr/>
        <a:lstStyle/>
        <a:p>
          <a:endParaRPr lang="en-ZA"/>
        </a:p>
      </dgm:t>
    </dgm:pt>
    <dgm:pt modelId="{5635F034-A9C7-4F4C-B2B0-CB007E7C8E1A}" type="pres">
      <dgm:prSet presAssocID="{285A287B-48AB-404D-8663-F2B1FDFC53F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B863993-8379-42B5-98EE-406E10318CE8}" type="pres">
      <dgm:prSet presAssocID="{35E06036-0EC7-4D65-9976-930614AA71C4}" presName="sibTrans" presStyleLbl="sibTrans1D1" presStyleIdx="4" presStyleCnt="13"/>
      <dgm:spPr/>
      <dgm:t>
        <a:bodyPr/>
        <a:lstStyle/>
        <a:p>
          <a:endParaRPr lang="en-ZA"/>
        </a:p>
      </dgm:t>
    </dgm:pt>
    <dgm:pt modelId="{DF50E0B5-7901-4F8D-8FFD-7B673C4660F8}" type="pres">
      <dgm:prSet presAssocID="{35E06036-0EC7-4D65-9976-930614AA71C4}" presName="connectorText" presStyleLbl="sibTrans1D1" presStyleIdx="4" presStyleCnt="13"/>
      <dgm:spPr/>
      <dgm:t>
        <a:bodyPr/>
        <a:lstStyle/>
        <a:p>
          <a:endParaRPr lang="en-ZA"/>
        </a:p>
      </dgm:t>
    </dgm:pt>
    <dgm:pt modelId="{08D02731-CD87-4159-ACD9-852334FF4AF3}" type="pres">
      <dgm:prSet presAssocID="{C5A93FCA-B1BD-4522-91E1-F81405C7AA75}" presName="node" presStyleLbl="node1" presStyleIdx="5" presStyleCnt="14" custScaleX="78396" custScaleY="6853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FED3F9-F4BF-4C79-B1F7-C19055C410A7}" type="pres">
      <dgm:prSet presAssocID="{678A798F-6F09-4D7B-94C8-E496CA92D77F}" presName="sibTrans" presStyleLbl="sibTrans1D1" presStyleIdx="5" presStyleCnt="13"/>
      <dgm:spPr/>
      <dgm:t>
        <a:bodyPr/>
        <a:lstStyle/>
        <a:p>
          <a:endParaRPr lang="en-ZA"/>
        </a:p>
      </dgm:t>
    </dgm:pt>
    <dgm:pt modelId="{22792917-C83B-4A6A-ABFB-00502857FECF}" type="pres">
      <dgm:prSet presAssocID="{678A798F-6F09-4D7B-94C8-E496CA92D77F}" presName="connectorText" presStyleLbl="sibTrans1D1" presStyleIdx="5" presStyleCnt="13"/>
      <dgm:spPr/>
      <dgm:t>
        <a:bodyPr/>
        <a:lstStyle/>
        <a:p>
          <a:endParaRPr lang="en-ZA"/>
        </a:p>
      </dgm:t>
    </dgm:pt>
    <dgm:pt modelId="{0B006110-831B-4163-8541-23B2BD0D5EB1}" type="pres">
      <dgm:prSet presAssocID="{3CE3C7FC-5375-466E-A319-484CFDB458E9}" presName="node" presStyleLbl="node1" presStyleIdx="6" presStyleCnt="14" custScaleX="72877" custScaleY="8260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EF4B6D-F2BD-4617-9EFA-BCA2F65C2C51}" type="pres">
      <dgm:prSet presAssocID="{2AB393BB-80C6-46FF-9B1E-58F2F237F248}" presName="sibTrans" presStyleLbl="sibTrans1D1" presStyleIdx="6" presStyleCnt="13"/>
      <dgm:spPr/>
      <dgm:t>
        <a:bodyPr/>
        <a:lstStyle/>
        <a:p>
          <a:endParaRPr lang="en-ZA"/>
        </a:p>
      </dgm:t>
    </dgm:pt>
    <dgm:pt modelId="{F8573104-5377-4A6E-8B30-A74E3ADEEBB1}" type="pres">
      <dgm:prSet presAssocID="{2AB393BB-80C6-46FF-9B1E-58F2F237F248}" presName="connectorText" presStyleLbl="sibTrans1D1" presStyleIdx="6" presStyleCnt="13"/>
      <dgm:spPr/>
      <dgm:t>
        <a:bodyPr/>
        <a:lstStyle/>
        <a:p>
          <a:endParaRPr lang="en-ZA"/>
        </a:p>
      </dgm:t>
    </dgm:pt>
    <dgm:pt modelId="{DB049A67-D763-418A-BDA6-E5297001023F}" type="pres">
      <dgm:prSet presAssocID="{9452BF2D-9AD0-430A-8496-366ED75B0C29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A24404A-0313-4AB1-8B60-F46232E74881}" type="pres">
      <dgm:prSet presAssocID="{7EB524CA-0DC2-469D-85FE-E227CE189285}" presName="sibTrans" presStyleLbl="sibTrans1D1" presStyleIdx="7" presStyleCnt="13"/>
      <dgm:spPr/>
      <dgm:t>
        <a:bodyPr/>
        <a:lstStyle/>
        <a:p>
          <a:endParaRPr lang="en-ZA"/>
        </a:p>
      </dgm:t>
    </dgm:pt>
    <dgm:pt modelId="{E39EC572-96B5-487A-BBBB-662852F84B18}" type="pres">
      <dgm:prSet presAssocID="{7EB524CA-0DC2-469D-85FE-E227CE189285}" presName="connectorText" presStyleLbl="sibTrans1D1" presStyleIdx="7" presStyleCnt="13"/>
      <dgm:spPr/>
      <dgm:t>
        <a:bodyPr/>
        <a:lstStyle/>
        <a:p>
          <a:endParaRPr lang="en-ZA"/>
        </a:p>
      </dgm:t>
    </dgm:pt>
    <dgm:pt modelId="{F9A558D2-5DD6-48C2-93B2-9AEE8DA03345}" type="pres">
      <dgm:prSet presAssocID="{170C547F-1FD4-4D86-B4DD-689761109D36}" presName="node" presStyleLbl="node1" presStyleIdx="8" presStyleCnt="14" custScaleX="12254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19AA1D-E997-43B7-B2BB-BDF072F8E3CC}" type="pres">
      <dgm:prSet presAssocID="{73804ABF-94D5-40C7-BCA6-CB64EBA5E789}" presName="sibTrans" presStyleLbl="sibTrans1D1" presStyleIdx="8" presStyleCnt="13"/>
      <dgm:spPr/>
      <dgm:t>
        <a:bodyPr/>
        <a:lstStyle/>
        <a:p>
          <a:endParaRPr lang="en-ZA"/>
        </a:p>
      </dgm:t>
    </dgm:pt>
    <dgm:pt modelId="{50A8B135-9520-40D3-AFAD-D9F7BB7D2AB7}" type="pres">
      <dgm:prSet presAssocID="{73804ABF-94D5-40C7-BCA6-CB64EBA5E789}" presName="connectorText" presStyleLbl="sibTrans1D1" presStyleIdx="8" presStyleCnt="13"/>
      <dgm:spPr/>
      <dgm:t>
        <a:bodyPr/>
        <a:lstStyle/>
        <a:p>
          <a:endParaRPr lang="en-ZA"/>
        </a:p>
      </dgm:t>
    </dgm:pt>
    <dgm:pt modelId="{7EB7DE0E-79BE-47A1-8883-BC01E2270DB0}" type="pres">
      <dgm:prSet presAssocID="{7F6E37A4-9D23-4BD9-A751-C3BCF37AA667}" presName="node" presStyleLbl="node1" presStyleIdx="9" presStyleCnt="14" custScaleX="18780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DB79142-C8CD-4891-BE71-BA9B10AB5E24}" type="pres">
      <dgm:prSet presAssocID="{4AF2DF30-5773-460E-ACE4-7CB5A6115AAA}" presName="sibTrans" presStyleLbl="sibTrans1D1" presStyleIdx="9" presStyleCnt="13"/>
      <dgm:spPr/>
      <dgm:t>
        <a:bodyPr/>
        <a:lstStyle/>
        <a:p>
          <a:endParaRPr lang="en-ZA"/>
        </a:p>
      </dgm:t>
    </dgm:pt>
    <dgm:pt modelId="{B39ABFF9-66D7-499D-8204-89D8FDFF23B3}" type="pres">
      <dgm:prSet presAssocID="{4AF2DF30-5773-460E-ACE4-7CB5A6115AAA}" presName="connectorText" presStyleLbl="sibTrans1D1" presStyleIdx="9" presStyleCnt="13"/>
      <dgm:spPr/>
      <dgm:t>
        <a:bodyPr/>
        <a:lstStyle/>
        <a:p>
          <a:endParaRPr lang="en-ZA"/>
        </a:p>
      </dgm:t>
    </dgm:pt>
    <dgm:pt modelId="{5D2A9E5C-AF4E-41D9-AC90-0E08D02E768A}" type="pres">
      <dgm:prSet presAssocID="{53E0ED9D-DC0A-40A4-87F3-02850298C162}" presName="node" presStyleLbl="node1" presStyleIdx="10" presStyleCnt="14" custScaleX="12379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CA6779-F338-4F9C-BB84-30A8D6A16BCF}" type="pres">
      <dgm:prSet presAssocID="{1BBF27BC-220A-4558-845B-938E2D85CD45}" presName="sibTrans" presStyleLbl="sibTrans1D1" presStyleIdx="10" presStyleCnt="13"/>
      <dgm:spPr/>
      <dgm:t>
        <a:bodyPr/>
        <a:lstStyle/>
        <a:p>
          <a:endParaRPr lang="en-ZA"/>
        </a:p>
      </dgm:t>
    </dgm:pt>
    <dgm:pt modelId="{1A48FBCF-CFC0-45FC-9DE7-3BEB716804F9}" type="pres">
      <dgm:prSet presAssocID="{1BBF27BC-220A-4558-845B-938E2D85CD45}" presName="connectorText" presStyleLbl="sibTrans1D1" presStyleIdx="10" presStyleCnt="13"/>
      <dgm:spPr/>
      <dgm:t>
        <a:bodyPr/>
        <a:lstStyle/>
        <a:p>
          <a:endParaRPr lang="en-ZA"/>
        </a:p>
      </dgm:t>
    </dgm:pt>
    <dgm:pt modelId="{58E3DDEA-7354-44A4-B874-E7CC9C052395}" type="pres">
      <dgm:prSet presAssocID="{34AED4B3-A2CB-4F5A-8AAD-877461F10D16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4F7B48-CC8B-4B82-A602-FDC273EDD221}" type="pres">
      <dgm:prSet presAssocID="{98CDBC0A-B3E7-485A-AFA9-78EF3F5F2548}" presName="sibTrans" presStyleLbl="sibTrans1D1" presStyleIdx="11" presStyleCnt="13"/>
      <dgm:spPr/>
      <dgm:t>
        <a:bodyPr/>
        <a:lstStyle/>
        <a:p>
          <a:endParaRPr lang="en-ZA"/>
        </a:p>
      </dgm:t>
    </dgm:pt>
    <dgm:pt modelId="{7677AB91-DDF0-4D91-BC25-6B8DFFD20C48}" type="pres">
      <dgm:prSet presAssocID="{98CDBC0A-B3E7-485A-AFA9-78EF3F5F2548}" presName="connectorText" presStyleLbl="sibTrans1D1" presStyleIdx="11" presStyleCnt="13"/>
      <dgm:spPr/>
      <dgm:t>
        <a:bodyPr/>
        <a:lstStyle/>
        <a:p>
          <a:endParaRPr lang="en-ZA"/>
        </a:p>
      </dgm:t>
    </dgm:pt>
    <dgm:pt modelId="{D0043B8B-4CA2-4C16-BDA0-7725F9028EF4}" type="pres">
      <dgm:prSet presAssocID="{1503E4B6-4EEA-4E53-A823-9C5A12BAA40E}" presName="node" presStyleLbl="node1" presStyleIdx="12" presStyleCnt="14" custScaleX="157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0B7D1-74C9-4A2C-AFD1-8780044A9E5B}" type="pres">
      <dgm:prSet presAssocID="{AD171BC6-14DF-4136-AADD-F5C31FEFA99B}" presName="sibTrans" presStyleLbl="sibTrans1D1" presStyleIdx="12" presStyleCnt="13"/>
      <dgm:spPr/>
      <dgm:t>
        <a:bodyPr/>
        <a:lstStyle/>
        <a:p>
          <a:endParaRPr lang="en-ZA"/>
        </a:p>
      </dgm:t>
    </dgm:pt>
    <dgm:pt modelId="{1FD2736E-3C31-4313-A76B-035EBF6AEFDB}" type="pres">
      <dgm:prSet presAssocID="{AD171BC6-14DF-4136-AADD-F5C31FEFA99B}" presName="connectorText" presStyleLbl="sibTrans1D1" presStyleIdx="12" presStyleCnt="13"/>
      <dgm:spPr/>
      <dgm:t>
        <a:bodyPr/>
        <a:lstStyle/>
        <a:p>
          <a:endParaRPr lang="en-ZA"/>
        </a:p>
      </dgm:t>
    </dgm:pt>
    <dgm:pt modelId="{679019CA-73DE-4851-B129-98CBD85E4426}" type="pres">
      <dgm:prSet presAssocID="{ED2B92B1-BB29-438F-BDFC-6D1791EB87C3}" presName="node" presStyleLbl="node1" presStyleIdx="13" presStyleCnt="14" custScaleX="15518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60A8900-0A3D-4BB4-AD82-F0AE6561BA01}" type="presOf" srcId="{ED2B92B1-BB29-438F-BDFC-6D1791EB87C3}" destId="{679019CA-73DE-4851-B129-98CBD85E4426}" srcOrd="0" destOrd="0" presId="urn:microsoft.com/office/officeart/2005/8/layout/bProcess3"/>
    <dgm:cxn modelId="{97C63260-5D37-4DA5-90CF-0EBE9F0854DC}" srcId="{BE0C77EB-84AF-4519-B939-040CF7323E4C}" destId="{3CE3C7FC-5375-466E-A319-484CFDB458E9}" srcOrd="6" destOrd="0" parTransId="{FEE8602C-3F67-49FD-84F5-959D3F6D57AE}" sibTransId="{2AB393BB-80C6-46FF-9B1E-58F2F237F248}"/>
    <dgm:cxn modelId="{EF19729E-CD9E-4062-B56C-09448B8C8CFB}" type="presOf" srcId="{5FF16491-967F-4844-9BC5-6D1B326BA853}" destId="{0DBD9A1E-7A9A-42FF-B3B4-D404591CE556}" srcOrd="0" destOrd="0" presId="urn:microsoft.com/office/officeart/2005/8/layout/bProcess3"/>
    <dgm:cxn modelId="{159806F9-CD2A-49FC-A99D-EC1D8132E55E}" type="presOf" srcId="{C371876C-B9EA-471E-BAD3-BFABEAA7AD3E}" destId="{0CE946FF-AF9D-415D-B7C3-6E967C263BEF}" srcOrd="1" destOrd="0" presId="urn:microsoft.com/office/officeart/2005/8/layout/bProcess3"/>
    <dgm:cxn modelId="{BCE7A44C-0AF5-4A80-B1BA-3E47EAC13A46}" type="presOf" srcId="{53E0ED9D-DC0A-40A4-87F3-02850298C162}" destId="{5D2A9E5C-AF4E-41D9-AC90-0E08D02E768A}" srcOrd="0" destOrd="0" presId="urn:microsoft.com/office/officeart/2005/8/layout/bProcess3"/>
    <dgm:cxn modelId="{700A5AF1-4FCA-43DB-92D8-07688435B0A3}" type="presOf" srcId="{1BBF27BC-220A-4558-845B-938E2D85CD45}" destId="{1A48FBCF-CFC0-45FC-9DE7-3BEB716804F9}" srcOrd="1" destOrd="0" presId="urn:microsoft.com/office/officeart/2005/8/layout/bProcess3"/>
    <dgm:cxn modelId="{E61596F8-49E9-465A-B4BF-DB74C2E32F94}" type="presOf" srcId="{678A798F-6F09-4D7B-94C8-E496CA92D77F}" destId="{38FED3F9-F4BF-4C79-B1F7-C19055C410A7}" srcOrd="0" destOrd="0" presId="urn:microsoft.com/office/officeart/2005/8/layout/bProcess3"/>
    <dgm:cxn modelId="{F392ED42-3A78-42D4-A60A-1C50266E777C}" type="presOf" srcId="{D583DE6C-2C5C-4F6C-99FC-7C54A469076E}" destId="{55230739-4E3C-4167-8DEC-647A9825F6DF}" srcOrd="0" destOrd="0" presId="urn:microsoft.com/office/officeart/2005/8/layout/bProcess3"/>
    <dgm:cxn modelId="{17A67137-DF33-497B-9183-600962771AE5}" type="presOf" srcId="{7CC89C08-D445-48ED-ACE4-48C2E41E129C}" destId="{6245CE6C-6B46-4193-8986-4240E41B8297}" srcOrd="1" destOrd="0" presId="urn:microsoft.com/office/officeart/2005/8/layout/bProcess3"/>
    <dgm:cxn modelId="{218AFCB2-A3E4-4B4B-9B8E-53EE62368F73}" type="presOf" srcId="{98CDBC0A-B3E7-485A-AFA9-78EF3F5F2548}" destId="{7677AB91-DDF0-4D91-BC25-6B8DFFD20C48}" srcOrd="1" destOrd="0" presId="urn:microsoft.com/office/officeart/2005/8/layout/bProcess3"/>
    <dgm:cxn modelId="{3B7DE357-D1A9-4216-9DEE-67DE994F5D7F}" type="presOf" srcId="{C5A93FCA-B1BD-4522-91E1-F81405C7AA75}" destId="{08D02731-CD87-4159-ACD9-852334FF4AF3}" srcOrd="0" destOrd="0" presId="urn:microsoft.com/office/officeart/2005/8/layout/bProcess3"/>
    <dgm:cxn modelId="{F0ECC9E1-B497-4BD2-92F4-006544C32153}" srcId="{BE0C77EB-84AF-4519-B939-040CF7323E4C}" destId="{9452BF2D-9AD0-430A-8496-366ED75B0C29}" srcOrd="7" destOrd="0" parTransId="{693A1C3C-9A81-49FA-9938-89C3944E895F}" sibTransId="{7EB524CA-0DC2-469D-85FE-E227CE189285}"/>
    <dgm:cxn modelId="{93F17DF4-6388-4916-BBA4-D737B7D82E0E}" type="presOf" srcId="{35E06036-0EC7-4D65-9976-930614AA71C4}" destId="{DF50E0B5-7901-4F8D-8FFD-7B673C4660F8}" srcOrd="1" destOrd="0" presId="urn:microsoft.com/office/officeart/2005/8/layout/bProcess3"/>
    <dgm:cxn modelId="{1A719EF8-8695-44BE-AFBF-41958FC519C3}" type="presOf" srcId="{3CE3C7FC-5375-466E-A319-484CFDB458E9}" destId="{0B006110-831B-4163-8541-23B2BD0D5EB1}" srcOrd="0" destOrd="0" presId="urn:microsoft.com/office/officeart/2005/8/layout/bProcess3"/>
    <dgm:cxn modelId="{E4269595-9B8A-4576-82BB-DA33791DE421}" srcId="{BE0C77EB-84AF-4519-B939-040CF7323E4C}" destId="{170C547F-1FD4-4D86-B4DD-689761109D36}" srcOrd="8" destOrd="0" parTransId="{614D2FA2-F1F7-4695-9404-72A3E54A90D4}" sibTransId="{73804ABF-94D5-40C7-BCA6-CB64EBA5E789}"/>
    <dgm:cxn modelId="{C6AD68C1-E37E-40B3-9306-269C7509A56B}" type="presOf" srcId="{98CDBC0A-B3E7-485A-AFA9-78EF3F5F2548}" destId="{2B4F7B48-CC8B-4B82-A602-FDC273EDD221}" srcOrd="0" destOrd="0" presId="urn:microsoft.com/office/officeart/2005/8/layout/bProcess3"/>
    <dgm:cxn modelId="{D76C13F4-5601-44CC-98A9-7852FA2215FB}" type="presOf" srcId="{285A287B-48AB-404D-8663-F2B1FDFC53FE}" destId="{5635F034-A9C7-4F4C-B2B0-CB007E7C8E1A}" srcOrd="0" destOrd="0" presId="urn:microsoft.com/office/officeart/2005/8/layout/bProcess3"/>
    <dgm:cxn modelId="{E8118CA5-B6A7-4935-AE53-3EF562A2F6CC}" type="presOf" srcId="{2AB393BB-80C6-46FF-9B1E-58F2F237F248}" destId="{F8573104-5377-4A6E-8B30-A74E3ADEEBB1}" srcOrd="1" destOrd="0" presId="urn:microsoft.com/office/officeart/2005/8/layout/bProcess3"/>
    <dgm:cxn modelId="{E31AC239-7D36-45F5-A9D4-12F43C13D17E}" srcId="{BE0C77EB-84AF-4519-B939-040CF7323E4C}" destId="{53E0ED9D-DC0A-40A4-87F3-02850298C162}" srcOrd="10" destOrd="0" parTransId="{41092A9C-0316-4D73-87E0-33489E4C5648}" sibTransId="{1BBF27BC-220A-4558-845B-938E2D85CD45}"/>
    <dgm:cxn modelId="{707246D0-2611-4AA4-A34D-06327643CA94}" srcId="{BE0C77EB-84AF-4519-B939-040CF7323E4C}" destId="{34AED4B3-A2CB-4F5A-8AAD-877461F10D16}" srcOrd="11" destOrd="0" parTransId="{B6975A4F-CBAA-4338-B058-C59B1167D205}" sibTransId="{98CDBC0A-B3E7-485A-AFA9-78EF3F5F2548}"/>
    <dgm:cxn modelId="{7BAC6154-DA84-4E9D-96AE-CFEF93649B3B}" srcId="{BE0C77EB-84AF-4519-B939-040CF7323E4C}" destId="{ED2B92B1-BB29-438F-BDFC-6D1791EB87C3}" srcOrd="13" destOrd="0" parTransId="{C799EB6E-9337-479A-9939-E639FB54694C}" sibTransId="{263405D4-8188-48A3-AFC8-3698AD44DF12}"/>
    <dgm:cxn modelId="{0A362F08-6DB2-4467-8D48-EDAA0FDFB9B6}" srcId="{BE0C77EB-84AF-4519-B939-040CF7323E4C}" destId="{74134887-80E6-4095-8EC8-734A72221ED8}" srcOrd="3" destOrd="0" parTransId="{03AE015F-00DB-4BDE-A925-32C10C29EF2A}" sibTransId="{C371876C-B9EA-471E-BAD3-BFABEAA7AD3E}"/>
    <dgm:cxn modelId="{C8B2A3E8-35CE-4C75-8EBB-DCD46ACF4C34}" srcId="{BE0C77EB-84AF-4519-B939-040CF7323E4C}" destId="{1503E4B6-4EEA-4E53-A823-9C5A12BAA40E}" srcOrd="12" destOrd="0" parTransId="{0C9B5054-14F7-45AE-8AD6-C2D4683F97EB}" sibTransId="{AD171BC6-14DF-4136-AADD-F5C31FEFA99B}"/>
    <dgm:cxn modelId="{9E0DE070-05C1-432B-A65F-E3189250E936}" srcId="{BE0C77EB-84AF-4519-B939-040CF7323E4C}" destId="{44107E2B-7448-4ECA-B7A2-2627B7B55E30}" srcOrd="0" destOrd="0" parTransId="{3E225C48-9B11-4D0F-814B-84A71FB96B52}" sibTransId="{C11DA7CF-F2F9-49CB-B18D-3346F4FF6A03}"/>
    <dgm:cxn modelId="{23BDF291-E66A-48FB-BBC4-8EFCC1540F5D}" type="presOf" srcId="{7F6E37A4-9D23-4BD9-A751-C3BCF37AA667}" destId="{7EB7DE0E-79BE-47A1-8883-BC01E2270DB0}" srcOrd="0" destOrd="0" presId="urn:microsoft.com/office/officeart/2005/8/layout/bProcess3"/>
    <dgm:cxn modelId="{416F1886-DC92-43EA-910C-5378B3BEB7C7}" type="presOf" srcId="{AD171BC6-14DF-4136-AADD-F5C31FEFA99B}" destId="{D230B7D1-74C9-4A2C-AFD1-8780044A9E5B}" srcOrd="0" destOrd="0" presId="urn:microsoft.com/office/officeart/2005/8/layout/bProcess3"/>
    <dgm:cxn modelId="{56E7A891-473E-4D56-AFB8-922319A61F19}" type="presOf" srcId="{1503E4B6-4EEA-4E53-A823-9C5A12BAA40E}" destId="{D0043B8B-4CA2-4C16-BDA0-7725F9028EF4}" srcOrd="0" destOrd="0" presId="urn:microsoft.com/office/officeart/2005/8/layout/bProcess3"/>
    <dgm:cxn modelId="{46F9036E-45E0-4488-8FE3-375FA8E85D49}" srcId="{BE0C77EB-84AF-4519-B939-040CF7323E4C}" destId="{5FF16491-967F-4844-9BC5-6D1B326BA853}" srcOrd="2" destOrd="0" parTransId="{ADA7739B-6E09-47D9-ACBB-CF041E6A0AB8}" sibTransId="{D583DE6C-2C5C-4F6C-99FC-7C54A469076E}"/>
    <dgm:cxn modelId="{9722A2D0-1C1A-49C7-9D1E-5B2E04F8ACF5}" type="presOf" srcId="{4AF2DF30-5773-460E-ACE4-7CB5A6115AAA}" destId="{B39ABFF9-66D7-499D-8204-89D8FDFF23B3}" srcOrd="1" destOrd="0" presId="urn:microsoft.com/office/officeart/2005/8/layout/bProcess3"/>
    <dgm:cxn modelId="{A75BC2AA-0871-4AC8-B7C7-745E894F9BBC}" type="presOf" srcId="{678A798F-6F09-4D7B-94C8-E496CA92D77F}" destId="{22792917-C83B-4A6A-ABFB-00502857FECF}" srcOrd="1" destOrd="0" presId="urn:microsoft.com/office/officeart/2005/8/layout/bProcess3"/>
    <dgm:cxn modelId="{F80D9743-133B-4E11-AF45-309FAB6FC356}" type="presOf" srcId="{C11DA7CF-F2F9-49CB-B18D-3346F4FF6A03}" destId="{117484D3-345B-4301-92F5-D14D910F1785}" srcOrd="1" destOrd="0" presId="urn:microsoft.com/office/officeart/2005/8/layout/bProcess3"/>
    <dgm:cxn modelId="{1FB71248-43EF-4D3D-86C6-950371C2A07F}" type="presOf" srcId="{7CC89C08-D445-48ED-ACE4-48C2E41E129C}" destId="{C9E316E9-25B7-479F-B2DF-9219AC9BCFA9}" srcOrd="0" destOrd="0" presId="urn:microsoft.com/office/officeart/2005/8/layout/bProcess3"/>
    <dgm:cxn modelId="{A97F3D3E-11BF-4FD0-B4FD-1B6C5A66038F}" type="presOf" srcId="{7EB524CA-0DC2-469D-85FE-E227CE189285}" destId="{5A24404A-0313-4AB1-8B60-F46232E74881}" srcOrd="0" destOrd="0" presId="urn:microsoft.com/office/officeart/2005/8/layout/bProcess3"/>
    <dgm:cxn modelId="{FDD0C6BE-2569-4F09-A392-03B84792E4AE}" srcId="{BE0C77EB-84AF-4519-B939-040CF7323E4C}" destId="{C5A93FCA-B1BD-4522-91E1-F81405C7AA75}" srcOrd="5" destOrd="0" parTransId="{35B06C7E-FAE4-4EE3-B115-17FA66ADBB69}" sibTransId="{678A798F-6F09-4D7B-94C8-E496CA92D77F}"/>
    <dgm:cxn modelId="{C7AB3273-2F91-48E4-8070-CD5B56921BA1}" type="presOf" srcId="{170C547F-1FD4-4D86-B4DD-689761109D36}" destId="{F9A558D2-5DD6-48C2-93B2-9AEE8DA03345}" srcOrd="0" destOrd="0" presId="urn:microsoft.com/office/officeart/2005/8/layout/bProcess3"/>
    <dgm:cxn modelId="{1333DE16-7F3D-4368-9AFA-F825181DD5D2}" type="presOf" srcId="{C11DA7CF-F2F9-49CB-B18D-3346F4FF6A03}" destId="{DC365F90-8DE8-48A5-9AE1-E6ADABA1E554}" srcOrd="0" destOrd="0" presId="urn:microsoft.com/office/officeart/2005/8/layout/bProcess3"/>
    <dgm:cxn modelId="{26A8E532-48F4-4B41-8022-7C2D8A9497D4}" type="presOf" srcId="{4AF2DF30-5773-460E-ACE4-7CB5A6115AAA}" destId="{5DB79142-C8CD-4891-BE71-BA9B10AB5E24}" srcOrd="0" destOrd="0" presId="urn:microsoft.com/office/officeart/2005/8/layout/bProcess3"/>
    <dgm:cxn modelId="{B067FF1F-A550-4240-833D-0584A1224C3F}" type="presOf" srcId="{7EB524CA-0DC2-469D-85FE-E227CE189285}" destId="{E39EC572-96B5-487A-BBBB-662852F84B18}" srcOrd="1" destOrd="0" presId="urn:microsoft.com/office/officeart/2005/8/layout/bProcess3"/>
    <dgm:cxn modelId="{3BC7E57B-0F49-4261-A2DE-B6D3EAF0399B}" type="presOf" srcId="{73804ABF-94D5-40C7-BCA6-CB64EBA5E789}" destId="{6D19AA1D-E997-43B7-B2BB-BDF072F8E3CC}" srcOrd="0" destOrd="0" presId="urn:microsoft.com/office/officeart/2005/8/layout/bProcess3"/>
    <dgm:cxn modelId="{79B13C3E-4DC8-4B51-BDF5-B24C84FC73DB}" type="presOf" srcId="{74134887-80E6-4095-8EC8-734A72221ED8}" destId="{3C0A43DB-7282-452C-91A5-7E6AC3823F3E}" srcOrd="0" destOrd="0" presId="urn:microsoft.com/office/officeart/2005/8/layout/bProcess3"/>
    <dgm:cxn modelId="{1AB89009-D5BF-46D7-9BBD-C6A84DE76205}" type="presOf" srcId="{35E06036-0EC7-4D65-9976-930614AA71C4}" destId="{CB863993-8379-42B5-98EE-406E10318CE8}" srcOrd="0" destOrd="0" presId="urn:microsoft.com/office/officeart/2005/8/layout/bProcess3"/>
    <dgm:cxn modelId="{7242AB48-DB9F-40B1-BE7A-29C15F48C6D5}" type="presOf" srcId="{9452BF2D-9AD0-430A-8496-366ED75B0C29}" destId="{DB049A67-D763-418A-BDA6-E5297001023F}" srcOrd="0" destOrd="0" presId="urn:microsoft.com/office/officeart/2005/8/layout/bProcess3"/>
    <dgm:cxn modelId="{5C2DFB73-133A-4B2A-BA8C-AECA8D008ACF}" type="presOf" srcId="{C371876C-B9EA-471E-BAD3-BFABEAA7AD3E}" destId="{6365B797-CF00-4197-9FB0-2986D0A34AAB}" srcOrd="0" destOrd="0" presId="urn:microsoft.com/office/officeart/2005/8/layout/bProcess3"/>
    <dgm:cxn modelId="{62F08C9A-90BC-43FD-94A3-85C63678CEDF}" type="presOf" srcId="{AD171BC6-14DF-4136-AADD-F5C31FEFA99B}" destId="{1FD2736E-3C31-4313-A76B-035EBF6AEFDB}" srcOrd="1" destOrd="0" presId="urn:microsoft.com/office/officeart/2005/8/layout/bProcess3"/>
    <dgm:cxn modelId="{060534C2-C3F6-42F5-B111-0D242555DB48}" type="presOf" srcId="{0E4288E8-C6F5-4A6F-9BBC-F90D04794032}" destId="{53D3C67E-45BA-4E1D-A19A-F4D1A8284DC0}" srcOrd="0" destOrd="0" presId="urn:microsoft.com/office/officeart/2005/8/layout/bProcess3"/>
    <dgm:cxn modelId="{8807946D-D869-42E0-A964-45395B9CEC06}" type="presOf" srcId="{BE0C77EB-84AF-4519-B939-040CF7323E4C}" destId="{09D23DAF-4562-4160-89D0-A413A4305F25}" srcOrd="0" destOrd="0" presId="urn:microsoft.com/office/officeart/2005/8/layout/bProcess3"/>
    <dgm:cxn modelId="{4BA6B4B7-4636-49AD-B029-329624746531}" type="presOf" srcId="{D583DE6C-2C5C-4F6C-99FC-7C54A469076E}" destId="{2BA781FF-67FD-421A-9EB2-8DEB867CD246}" srcOrd="1" destOrd="0" presId="urn:microsoft.com/office/officeart/2005/8/layout/bProcess3"/>
    <dgm:cxn modelId="{BDF7C156-E4AA-4CCA-8E5E-BF5E7D32AFD0}" type="presOf" srcId="{34AED4B3-A2CB-4F5A-8AAD-877461F10D16}" destId="{58E3DDEA-7354-44A4-B874-E7CC9C052395}" srcOrd="0" destOrd="0" presId="urn:microsoft.com/office/officeart/2005/8/layout/bProcess3"/>
    <dgm:cxn modelId="{1AB738D0-DC02-4535-8F1D-CA3A8682D39C}" srcId="{BE0C77EB-84AF-4519-B939-040CF7323E4C}" destId="{285A287B-48AB-404D-8663-F2B1FDFC53FE}" srcOrd="4" destOrd="0" parTransId="{4BDF5675-BCE2-4F6E-BAD7-2DD70ACF6B00}" sibTransId="{35E06036-0EC7-4D65-9976-930614AA71C4}"/>
    <dgm:cxn modelId="{7739D5E9-FBD8-4EA1-9478-C7EE6C518EC4}" type="presOf" srcId="{44107E2B-7448-4ECA-B7A2-2627B7B55E30}" destId="{3DA820BA-E6C4-4A67-8E75-7E160EC34E2D}" srcOrd="0" destOrd="0" presId="urn:microsoft.com/office/officeart/2005/8/layout/bProcess3"/>
    <dgm:cxn modelId="{7154DB38-31D0-49AF-84BB-65BBD35A45A5}" srcId="{BE0C77EB-84AF-4519-B939-040CF7323E4C}" destId="{0E4288E8-C6F5-4A6F-9BBC-F90D04794032}" srcOrd="1" destOrd="0" parTransId="{1C693BB3-BB46-447B-8D9E-DC2737F53DE2}" sibTransId="{7CC89C08-D445-48ED-ACE4-48C2E41E129C}"/>
    <dgm:cxn modelId="{23DDE5A4-5302-4D3B-A26B-92989EBB022A}" type="presOf" srcId="{1BBF27BC-220A-4558-845B-938E2D85CD45}" destId="{A6CA6779-F338-4F9C-BB84-30A8D6A16BCF}" srcOrd="0" destOrd="0" presId="urn:microsoft.com/office/officeart/2005/8/layout/bProcess3"/>
    <dgm:cxn modelId="{4ED77C3A-4C11-49B4-977A-B239DE30B063}" type="presOf" srcId="{2AB393BB-80C6-46FF-9B1E-58F2F237F248}" destId="{5FEF4B6D-F2BD-4617-9EFA-BCA2F65C2C51}" srcOrd="0" destOrd="0" presId="urn:microsoft.com/office/officeart/2005/8/layout/bProcess3"/>
    <dgm:cxn modelId="{5DDF5E2C-517A-4275-BBBD-CB050899B313}" srcId="{BE0C77EB-84AF-4519-B939-040CF7323E4C}" destId="{7F6E37A4-9D23-4BD9-A751-C3BCF37AA667}" srcOrd="9" destOrd="0" parTransId="{53113723-F225-4C81-B174-3E8F1BFBF6B0}" sibTransId="{4AF2DF30-5773-460E-ACE4-7CB5A6115AAA}"/>
    <dgm:cxn modelId="{1BECF4F6-5D97-4749-9FC3-C2BEDC7D7556}" type="presOf" srcId="{73804ABF-94D5-40C7-BCA6-CB64EBA5E789}" destId="{50A8B135-9520-40D3-AFAD-D9F7BB7D2AB7}" srcOrd="1" destOrd="0" presId="urn:microsoft.com/office/officeart/2005/8/layout/bProcess3"/>
    <dgm:cxn modelId="{AF6323BA-5D3C-4A43-A9E4-A0F37F8A3ECE}" type="presParOf" srcId="{09D23DAF-4562-4160-89D0-A413A4305F25}" destId="{3DA820BA-E6C4-4A67-8E75-7E160EC34E2D}" srcOrd="0" destOrd="0" presId="urn:microsoft.com/office/officeart/2005/8/layout/bProcess3"/>
    <dgm:cxn modelId="{FDF43698-BEDF-4011-B183-F24E2D813532}" type="presParOf" srcId="{09D23DAF-4562-4160-89D0-A413A4305F25}" destId="{DC365F90-8DE8-48A5-9AE1-E6ADABA1E554}" srcOrd="1" destOrd="0" presId="urn:microsoft.com/office/officeart/2005/8/layout/bProcess3"/>
    <dgm:cxn modelId="{A7182FC5-A709-431E-A488-F2A4581DAC02}" type="presParOf" srcId="{DC365F90-8DE8-48A5-9AE1-E6ADABA1E554}" destId="{117484D3-345B-4301-92F5-D14D910F1785}" srcOrd="0" destOrd="0" presId="urn:microsoft.com/office/officeart/2005/8/layout/bProcess3"/>
    <dgm:cxn modelId="{319BC478-B3ED-4064-9600-9D606F873E85}" type="presParOf" srcId="{09D23DAF-4562-4160-89D0-A413A4305F25}" destId="{53D3C67E-45BA-4E1D-A19A-F4D1A8284DC0}" srcOrd="2" destOrd="0" presId="urn:microsoft.com/office/officeart/2005/8/layout/bProcess3"/>
    <dgm:cxn modelId="{76B7A17F-41DA-4D87-81F6-10916AA9D4AC}" type="presParOf" srcId="{09D23DAF-4562-4160-89D0-A413A4305F25}" destId="{C9E316E9-25B7-479F-B2DF-9219AC9BCFA9}" srcOrd="3" destOrd="0" presId="urn:microsoft.com/office/officeart/2005/8/layout/bProcess3"/>
    <dgm:cxn modelId="{B2946168-51D8-40FD-913E-0B297ED7FE64}" type="presParOf" srcId="{C9E316E9-25B7-479F-B2DF-9219AC9BCFA9}" destId="{6245CE6C-6B46-4193-8986-4240E41B8297}" srcOrd="0" destOrd="0" presId="urn:microsoft.com/office/officeart/2005/8/layout/bProcess3"/>
    <dgm:cxn modelId="{1F5EE964-5EE7-44EA-947C-96CA25EF8713}" type="presParOf" srcId="{09D23DAF-4562-4160-89D0-A413A4305F25}" destId="{0DBD9A1E-7A9A-42FF-B3B4-D404591CE556}" srcOrd="4" destOrd="0" presId="urn:microsoft.com/office/officeart/2005/8/layout/bProcess3"/>
    <dgm:cxn modelId="{459394A6-9D0B-49DB-A399-40C95202FEFE}" type="presParOf" srcId="{09D23DAF-4562-4160-89D0-A413A4305F25}" destId="{55230739-4E3C-4167-8DEC-647A9825F6DF}" srcOrd="5" destOrd="0" presId="urn:microsoft.com/office/officeart/2005/8/layout/bProcess3"/>
    <dgm:cxn modelId="{153C651A-A18C-45E7-AE1A-BBD71319F830}" type="presParOf" srcId="{55230739-4E3C-4167-8DEC-647A9825F6DF}" destId="{2BA781FF-67FD-421A-9EB2-8DEB867CD246}" srcOrd="0" destOrd="0" presId="urn:microsoft.com/office/officeart/2005/8/layout/bProcess3"/>
    <dgm:cxn modelId="{FFD9EFB2-EECE-431D-A426-44C4BAA31921}" type="presParOf" srcId="{09D23DAF-4562-4160-89D0-A413A4305F25}" destId="{3C0A43DB-7282-452C-91A5-7E6AC3823F3E}" srcOrd="6" destOrd="0" presId="urn:microsoft.com/office/officeart/2005/8/layout/bProcess3"/>
    <dgm:cxn modelId="{E574A2F6-4699-4DC4-B2C0-20A108AD63B4}" type="presParOf" srcId="{09D23DAF-4562-4160-89D0-A413A4305F25}" destId="{6365B797-CF00-4197-9FB0-2986D0A34AAB}" srcOrd="7" destOrd="0" presId="urn:microsoft.com/office/officeart/2005/8/layout/bProcess3"/>
    <dgm:cxn modelId="{7BD7B9A5-40EA-4846-A376-EB16D81FA4B3}" type="presParOf" srcId="{6365B797-CF00-4197-9FB0-2986D0A34AAB}" destId="{0CE946FF-AF9D-415D-B7C3-6E967C263BEF}" srcOrd="0" destOrd="0" presId="urn:microsoft.com/office/officeart/2005/8/layout/bProcess3"/>
    <dgm:cxn modelId="{6286067A-C0AE-4BAA-BC2E-BDC5627ED847}" type="presParOf" srcId="{09D23DAF-4562-4160-89D0-A413A4305F25}" destId="{5635F034-A9C7-4F4C-B2B0-CB007E7C8E1A}" srcOrd="8" destOrd="0" presId="urn:microsoft.com/office/officeart/2005/8/layout/bProcess3"/>
    <dgm:cxn modelId="{A00CA5EA-0A48-4E77-A5B4-F056F78D2B88}" type="presParOf" srcId="{09D23DAF-4562-4160-89D0-A413A4305F25}" destId="{CB863993-8379-42B5-98EE-406E10318CE8}" srcOrd="9" destOrd="0" presId="urn:microsoft.com/office/officeart/2005/8/layout/bProcess3"/>
    <dgm:cxn modelId="{6B9BE603-23CF-474B-8FBE-98FD4BC29567}" type="presParOf" srcId="{CB863993-8379-42B5-98EE-406E10318CE8}" destId="{DF50E0B5-7901-4F8D-8FFD-7B673C4660F8}" srcOrd="0" destOrd="0" presId="urn:microsoft.com/office/officeart/2005/8/layout/bProcess3"/>
    <dgm:cxn modelId="{9E69B4C5-C855-4C36-A753-8260EA829F00}" type="presParOf" srcId="{09D23DAF-4562-4160-89D0-A413A4305F25}" destId="{08D02731-CD87-4159-ACD9-852334FF4AF3}" srcOrd="10" destOrd="0" presId="urn:microsoft.com/office/officeart/2005/8/layout/bProcess3"/>
    <dgm:cxn modelId="{28CCA4F4-60DA-4774-83B6-16673D73661D}" type="presParOf" srcId="{09D23DAF-4562-4160-89D0-A413A4305F25}" destId="{38FED3F9-F4BF-4C79-B1F7-C19055C410A7}" srcOrd="11" destOrd="0" presId="urn:microsoft.com/office/officeart/2005/8/layout/bProcess3"/>
    <dgm:cxn modelId="{DB3007F7-9A62-4077-A869-52B2E540B5FB}" type="presParOf" srcId="{38FED3F9-F4BF-4C79-B1F7-C19055C410A7}" destId="{22792917-C83B-4A6A-ABFB-00502857FECF}" srcOrd="0" destOrd="0" presId="urn:microsoft.com/office/officeart/2005/8/layout/bProcess3"/>
    <dgm:cxn modelId="{31B8EDE8-0CC3-408D-AF50-BF3EB3D99470}" type="presParOf" srcId="{09D23DAF-4562-4160-89D0-A413A4305F25}" destId="{0B006110-831B-4163-8541-23B2BD0D5EB1}" srcOrd="12" destOrd="0" presId="urn:microsoft.com/office/officeart/2005/8/layout/bProcess3"/>
    <dgm:cxn modelId="{7FDCEF48-1F5E-4320-98B8-9D97C96B6009}" type="presParOf" srcId="{09D23DAF-4562-4160-89D0-A413A4305F25}" destId="{5FEF4B6D-F2BD-4617-9EFA-BCA2F65C2C51}" srcOrd="13" destOrd="0" presId="urn:microsoft.com/office/officeart/2005/8/layout/bProcess3"/>
    <dgm:cxn modelId="{9F652BAE-D670-41E3-97D6-470E98CD2636}" type="presParOf" srcId="{5FEF4B6D-F2BD-4617-9EFA-BCA2F65C2C51}" destId="{F8573104-5377-4A6E-8B30-A74E3ADEEBB1}" srcOrd="0" destOrd="0" presId="urn:microsoft.com/office/officeart/2005/8/layout/bProcess3"/>
    <dgm:cxn modelId="{125CAD19-3304-4F0D-BAFF-7C306757449A}" type="presParOf" srcId="{09D23DAF-4562-4160-89D0-A413A4305F25}" destId="{DB049A67-D763-418A-BDA6-E5297001023F}" srcOrd="14" destOrd="0" presId="urn:microsoft.com/office/officeart/2005/8/layout/bProcess3"/>
    <dgm:cxn modelId="{B6D4CFD4-771C-425D-9C52-8F7F1AEA02E3}" type="presParOf" srcId="{09D23DAF-4562-4160-89D0-A413A4305F25}" destId="{5A24404A-0313-4AB1-8B60-F46232E74881}" srcOrd="15" destOrd="0" presId="urn:microsoft.com/office/officeart/2005/8/layout/bProcess3"/>
    <dgm:cxn modelId="{B34EF499-84BB-4490-BEE2-9AB870376B4F}" type="presParOf" srcId="{5A24404A-0313-4AB1-8B60-F46232E74881}" destId="{E39EC572-96B5-487A-BBBB-662852F84B18}" srcOrd="0" destOrd="0" presId="urn:microsoft.com/office/officeart/2005/8/layout/bProcess3"/>
    <dgm:cxn modelId="{655F5682-0743-4FAA-A841-613D8F1BB36E}" type="presParOf" srcId="{09D23DAF-4562-4160-89D0-A413A4305F25}" destId="{F9A558D2-5DD6-48C2-93B2-9AEE8DA03345}" srcOrd="16" destOrd="0" presId="urn:microsoft.com/office/officeart/2005/8/layout/bProcess3"/>
    <dgm:cxn modelId="{D2D8AB45-2CA0-41EC-B1E8-FD05A422DABB}" type="presParOf" srcId="{09D23DAF-4562-4160-89D0-A413A4305F25}" destId="{6D19AA1D-E997-43B7-B2BB-BDF072F8E3CC}" srcOrd="17" destOrd="0" presId="urn:microsoft.com/office/officeart/2005/8/layout/bProcess3"/>
    <dgm:cxn modelId="{E19AEF9C-88BB-4369-8DFA-73EF59ACEC13}" type="presParOf" srcId="{6D19AA1D-E997-43B7-B2BB-BDF072F8E3CC}" destId="{50A8B135-9520-40D3-AFAD-D9F7BB7D2AB7}" srcOrd="0" destOrd="0" presId="urn:microsoft.com/office/officeart/2005/8/layout/bProcess3"/>
    <dgm:cxn modelId="{84AFC2F3-A204-48D6-9215-A6959CAE0049}" type="presParOf" srcId="{09D23DAF-4562-4160-89D0-A413A4305F25}" destId="{7EB7DE0E-79BE-47A1-8883-BC01E2270DB0}" srcOrd="18" destOrd="0" presId="urn:microsoft.com/office/officeart/2005/8/layout/bProcess3"/>
    <dgm:cxn modelId="{797DC63D-03DB-425F-856E-2A6DFEC44AE7}" type="presParOf" srcId="{09D23DAF-4562-4160-89D0-A413A4305F25}" destId="{5DB79142-C8CD-4891-BE71-BA9B10AB5E24}" srcOrd="19" destOrd="0" presId="urn:microsoft.com/office/officeart/2005/8/layout/bProcess3"/>
    <dgm:cxn modelId="{7BD0CA78-B971-47AB-9EB1-D39CE6A49D48}" type="presParOf" srcId="{5DB79142-C8CD-4891-BE71-BA9B10AB5E24}" destId="{B39ABFF9-66D7-499D-8204-89D8FDFF23B3}" srcOrd="0" destOrd="0" presId="urn:microsoft.com/office/officeart/2005/8/layout/bProcess3"/>
    <dgm:cxn modelId="{28D7449D-754F-4CA5-B046-1FA8E03A1E14}" type="presParOf" srcId="{09D23DAF-4562-4160-89D0-A413A4305F25}" destId="{5D2A9E5C-AF4E-41D9-AC90-0E08D02E768A}" srcOrd="20" destOrd="0" presId="urn:microsoft.com/office/officeart/2005/8/layout/bProcess3"/>
    <dgm:cxn modelId="{0ED38079-B114-4CFF-8C05-92FCF98EDBB7}" type="presParOf" srcId="{09D23DAF-4562-4160-89D0-A413A4305F25}" destId="{A6CA6779-F338-4F9C-BB84-30A8D6A16BCF}" srcOrd="21" destOrd="0" presId="urn:microsoft.com/office/officeart/2005/8/layout/bProcess3"/>
    <dgm:cxn modelId="{756B7D5A-E76E-4D53-AD91-7D65C8ED0A1D}" type="presParOf" srcId="{A6CA6779-F338-4F9C-BB84-30A8D6A16BCF}" destId="{1A48FBCF-CFC0-45FC-9DE7-3BEB716804F9}" srcOrd="0" destOrd="0" presId="urn:microsoft.com/office/officeart/2005/8/layout/bProcess3"/>
    <dgm:cxn modelId="{02C0C9DF-1172-4434-84F1-58E56771728A}" type="presParOf" srcId="{09D23DAF-4562-4160-89D0-A413A4305F25}" destId="{58E3DDEA-7354-44A4-B874-E7CC9C052395}" srcOrd="22" destOrd="0" presId="urn:microsoft.com/office/officeart/2005/8/layout/bProcess3"/>
    <dgm:cxn modelId="{1835E015-CFA4-445E-B816-2C1F097C6B34}" type="presParOf" srcId="{09D23DAF-4562-4160-89D0-A413A4305F25}" destId="{2B4F7B48-CC8B-4B82-A602-FDC273EDD221}" srcOrd="23" destOrd="0" presId="urn:microsoft.com/office/officeart/2005/8/layout/bProcess3"/>
    <dgm:cxn modelId="{45B7114F-DA33-4FF9-8C47-783E309D02F5}" type="presParOf" srcId="{2B4F7B48-CC8B-4B82-A602-FDC273EDD221}" destId="{7677AB91-DDF0-4D91-BC25-6B8DFFD20C48}" srcOrd="0" destOrd="0" presId="urn:microsoft.com/office/officeart/2005/8/layout/bProcess3"/>
    <dgm:cxn modelId="{8A36EE13-0FED-40A2-ACFD-FA52564663C9}" type="presParOf" srcId="{09D23DAF-4562-4160-89D0-A413A4305F25}" destId="{D0043B8B-4CA2-4C16-BDA0-7725F9028EF4}" srcOrd="24" destOrd="0" presId="urn:microsoft.com/office/officeart/2005/8/layout/bProcess3"/>
    <dgm:cxn modelId="{97448DA2-A77F-4B7C-8778-246F332AA596}" type="presParOf" srcId="{09D23DAF-4562-4160-89D0-A413A4305F25}" destId="{D230B7D1-74C9-4A2C-AFD1-8780044A9E5B}" srcOrd="25" destOrd="0" presId="urn:microsoft.com/office/officeart/2005/8/layout/bProcess3"/>
    <dgm:cxn modelId="{F0B9D9B5-6EDD-4307-A9E1-4355317FD6DD}" type="presParOf" srcId="{D230B7D1-74C9-4A2C-AFD1-8780044A9E5B}" destId="{1FD2736E-3C31-4313-A76B-035EBF6AEFDB}" srcOrd="0" destOrd="0" presId="urn:microsoft.com/office/officeart/2005/8/layout/bProcess3"/>
    <dgm:cxn modelId="{199C6AEC-D6C1-4B45-B060-65EE92D29A95}" type="presParOf" srcId="{09D23DAF-4562-4160-89D0-A413A4305F25}" destId="{679019CA-73DE-4851-B129-98CBD85E4426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E9AAB0-9055-4EF8-92F1-6F475128AF0A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FFDAA191-1633-4672-BCE3-B6058201BA9E}">
      <dgm:prSet phldrT="[Text]" custT="1"/>
      <dgm:spPr/>
      <dgm:t>
        <a:bodyPr/>
        <a:lstStyle/>
        <a:p>
          <a:r>
            <a:rPr lang="en-ZA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Salaah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E66D2-A41B-442E-9AA2-D1CDE57DA4AF}" type="parTrans" cxnId="{1E482DA5-242B-49CE-ADB5-1E907BB9DD62}">
      <dgm:prSet/>
      <dgm:spPr/>
      <dgm:t>
        <a:bodyPr/>
        <a:lstStyle/>
        <a:p>
          <a:endParaRPr lang="en-ZA"/>
        </a:p>
      </dgm:t>
    </dgm:pt>
    <dgm:pt modelId="{593F0C4B-16D5-4D44-8B8B-0369266F89CA}" type="sibTrans" cxnId="{1E482DA5-242B-49CE-ADB5-1E907BB9DD62}">
      <dgm:prSet/>
      <dgm:spPr/>
      <dgm:t>
        <a:bodyPr/>
        <a:lstStyle/>
        <a:p>
          <a:endParaRPr lang="en-ZA"/>
        </a:p>
      </dgm:t>
    </dgm:pt>
    <dgm:pt modelId="{A9F9D5E8-7F2D-431E-8FAF-FDEB3A341453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Niyyah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(intention)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902B4-CB84-437B-8DD8-8FB1BEA9802F}" type="parTrans" cxnId="{1C83101E-1E0A-4D37-9BF3-98C7D309BDC6}">
      <dgm:prSet/>
      <dgm:spPr/>
      <dgm:t>
        <a:bodyPr/>
        <a:lstStyle/>
        <a:p>
          <a:endParaRPr lang="en-ZA"/>
        </a:p>
      </dgm:t>
    </dgm:pt>
    <dgm:pt modelId="{F5736737-0E3F-4570-A99E-1AB838B81E7D}" type="sibTrans" cxnId="{1C83101E-1E0A-4D37-9BF3-98C7D309BDC6}">
      <dgm:prSet/>
      <dgm:spPr/>
      <dgm:t>
        <a:bodyPr/>
        <a:lstStyle/>
        <a:p>
          <a:endParaRPr lang="en-ZA"/>
        </a:p>
      </dgm:t>
    </dgm:pt>
    <dgm:pt modelId="{3CE153D8-A1E0-45AF-8E37-F5EC0182C62E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Takbeer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Tahreema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F1F23-2793-4FFB-96E5-BB637E66261A}" type="parTrans" cxnId="{F3B5FE6D-FA7F-4F82-9678-86FD915C282B}">
      <dgm:prSet/>
      <dgm:spPr/>
      <dgm:t>
        <a:bodyPr/>
        <a:lstStyle/>
        <a:p>
          <a:endParaRPr lang="en-ZA"/>
        </a:p>
      </dgm:t>
    </dgm:pt>
    <dgm:pt modelId="{A1FAF091-66C0-4DA2-BECB-933654D35442}" type="sibTrans" cxnId="{F3B5FE6D-FA7F-4F82-9678-86FD915C282B}">
      <dgm:prSet/>
      <dgm:spPr/>
      <dgm:t>
        <a:bodyPr/>
        <a:lstStyle/>
        <a:p>
          <a:endParaRPr lang="en-ZA"/>
        </a:p>
      </dgm:t>
    </dgm:pt>
    <dgm:pt modelId="{4DDCAD62-D047-4E96-8211-F6596E563D5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First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Rakaah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(Surah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Fatiha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&amp; Surah)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ECBA2-1F6C-4154-8528-0DADCAA86022}" type="parTrans" cxnId="{F840DE9A-6E28-48CA-B1C0-EB16E90738E8}">
      <dgm:prSet/>
      <dgm:spPr/>
      <dgm:t>
        <a:bodyPr/>
        <a:lstStyle/>
        <a:p>
          <a:endParaRPr lang="en-ZA"/>
        </a:p>
      </dgm:t>
    </dgm:pt>
    <dgm:pt modelId="{4FA3D063-08F6-4D34-9CE2-A7F732043E44}" type="sibTrans" cxnId="{F840DE9A-6E28-48CA-B1C0-EB16E90738E8}">
      <dgm:prSet/>
      <dgm:spPr/>
      <dgm:t>
        <a:bodyPr/>
        <a:lstStyle/>
        <a:p>
          <a:endParaRPr lang="en-ZA"/>
        </a:p>
      </dgm:t>
    </dgm:pt>
    <dgm:pt modelId="{74300006-EE3E-46F6-A219-13FD8CF0F36D}">
      <dgm:prSet phldrT="[Text]" phldr="1"/>
      <dgm:spPr/>
      <dgm:t>
        <a:bodyPr/>
        <a:lstStyle/>
        <a:p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D2E5F-DE5C-49A5-8C6F-FC15C073427D}" type="parTrans" cxnId="{71A19F99-2AA0-4649-B967-8240BB93B3ED}">
      <dgm:prSet/>
      <dgm:spPr/>
      <dgm:t>
        <a:bodyPr/>
        <a:lstStyle/>
        <a:p>
          <a:endParaRPr lang="en-ZA"/>
        </a:p>
      </dgm:t>
    </dgm:pt>
    <dgm:pt modelId="{7020D1DA-D231-4124-8A10-57732EF8EF15}" type="sibTrans" cxnId="{71A19F99-2AA0-4649-B967-8240BB93B3ED}">
      <dgm:prSet/>
      <dgm:spPr/>
      <dgm:t>
        <a:bodyPr/>
        <a:lstStyle/>
        <a:p>
          <a:endParaRPr lang="en-ZA"/>
        </a:p>
      </dgm:t>
    </dgm:pt>
    <dgm:pt modelId="{A002177D-0E2F-4EE9-90BD-885FCE54AA22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Ruku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6F555-0311-4FF0-97E0-970A1255904F}" type="parTrans" cxnId="{FE9A2A3A-CE25-409B-A070-4B9BDE3D7D8F}">
      <dgm:prSet/>
      <dgm:spPr/>
      <dgm:t>
        <a:bodyPr/>
        <a:lstStyle/>
        <a:p>
          <a:endParaRPr lang="en-ZA"/>
        </a:p>
      </dgm:t>
    </dgm:pt>
    <dgm:pt modelId="{25117702-3F80-46DE-9D12-795F89D66DC2}" type="sibTrans" cxnId="{FE9A2A3A-CE25-409B-A070-4B9BDE3D7D8F}">
      <dgm:prSet/>
      <dgm:spPr/>
      <dgm:t>
        <a:bodyPr/>
        <a:lstStyle/>
        <a:p>
          <a:endParaRPr lang="en-ZA"/>
        </a:p>
      </dgm:t>
    </dgm:pt>
    <dgm:pt modelId="{14221514-C93C-40E4-8D23-BED26A3691A0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Tasmee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B1AF1-4525-49B2-8416-EBEAABCB9955}" type="parTrans" cxnId="{FA3292C7-F9F6-4FDB-BBB0-B5B7D2A90360}">
      <dgm:prSet/>
      <dgm:spPr/>
      <dgm:t>
        <a:bodyPr/>
        <a:lstStyle/>
        <a:p>
          <a:endParaRPr lang="en-ZA"/>
        </a:p>
      </dgm:t>
    </dgm:pt>
    <dgm:pt modelId="{C409080B-6142-40F3-9026-6735A38D7459}" type="sibTrans" cxnId="{FA3292C7-F9F6-4FDB-BBB0-B5B7D2A90360}">
      <dgm:prSet/>
      <dgm:spPr/>
      <dgm:t>
        <a:bodyPr/>
        <a:lstStyle/>
        <a:p>
          <a:endParaRPr lang="en-ZA"/>
        </a:p>
      </dgm:t>
    </dgm:pt>
    <dgm:pt modelId="{D1B03DE5-08F2-41B9-BF52-8CDECCEDE511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Quamah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48769-45A7-46A2-9793-4ED64D0D5339}" type="parTrans" cxnId="{4618DA2C-5E6D-404F-A3F4-6C1104574601}">
      <dgm:prSet/>
      <dgm:spPr/>
      <dgm:t>
        <a:bodyPr/>
        <a:lstStyle/>
        <a:p>
          <a:endParaRPr lang="en-ZA"/>
        </a:p>
      </dgm:t>
    </dgm:pt>
    <dgm:pt modelId="{32C3B186-DA4C-4366-9E51-982D77FC85DA}" type="sibTrans" cxnId="{4618DA2C-5E6D-404F-A3F4-6C1104574601}">
      <dgm:prSet/>
      <dgm:spPr/>
      <dgm:t>
        <a:bodyPr/>
        <a:lstStyle/>
        <a:p>
          <a:endParaRPr lang="en-ZA"/>
        </a:p>
      </dgm:t>
    </dgm:pt>
    <dgm:pt modelId="{20FC44B1-E451-474F-A1F3-03DB4B283CF3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First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Sajdah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14E97-582D-4845-82FA-59B39D29C02E}" type="parTrans" cxnId="{0A5E9FB3-4E4F-456D-B55B-7D89088482D8}">
      <dgm:prSet/>
      <dgm:spPr/>
      <dgm:t>
        <a:bodyPr/>
        <a:lstStyle/>
        <a:p>
          <a:endParaRPr lang="en-ZA"/>
        </a:p>
      </dgm:t>
    </dgm:pt>
    <dgm:pt modelId="{9386EFE1-414B-424A-B616-D8EFE2E9AACB}" type="sibTrans" cxnId="{0A5E9FB3-4E4F-456D-B55B-7D89088482D8}">
      <dgm:prSet/>
      <dgm:spPr/>
      <dgm:t>
        <a:bodyPr/>
        <a:lstStyle/>
        <a:p>
          <a:endParaRPr lang="en-ZA"/>
        </a:p>
      </dgm:t>
    </dgm:pt>
    <dgm:pt modelId="{2AF5BD19-FFEE-485F-8CFC-10F233E38434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Jalsa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A8166-3D01-48F6-9DE4-11B6662833CE}" type="parTrans" cxnId="{13004A9D-F8A2-49D6-98B9-AC450956FAB8}">
      <dgm:prSet/>
      <dgm:spPr/>
      <dgm:t>
        <a:bodyPr/>
        <a:lstStyle/>
        <a:p>
          <a:endParaRPr lang="en-ZA"/>
        </a:p>
      </dgm:t>
    </dgm:pt>
    <dgm:pt modelId="{73058AAD-22CA-4220-8F96-073B0B53CF36}" type="sibTrans" cxnId="{13004A9D-F8A2-49D6-98B9-AC450956FAB8}">
      <dgm:prSet/>
      <dgm:spPr/>
      <dgm:t>
        <a:bodyPr/>
        <a:lstStyle/>
        <a:p>
          <a:endParaRPr lang="en-ZA"/>
        </a:p>
      </dgm:t>
    </dgm:pt>
    <dgm:pt modelId="{BCD79F50-6E8E-4101-9DCD-9E1BD75502B5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Salaam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5ED68-C4EB-470C-B10B-3A9E1774826A}" type="parTrans" cxnId="{9032675C-01A1-4300-B5B1-2FA63587B6B2}">
      <dgm:prSet/>
      <dgm:spPr/>
      <dgm:t>
        <a:bodyPr/>
        <a:lstStyle/>
        <a:p>
          <a:endParaRPr lang="en-ZA"/>
        </a:p>
      </dgm:t>
    </dgm:pt>
    <dgm:pt modelId="{CB0D2902-6DAA-4437-8DED-67D364F9CC14}" type="sibTrans" cxnId="{9032675C-01A1-4300-B5B1-2FA63587B6B2}">
      <dgm:prSet/>
      <dgm:spPr/>
      <dgm:t>
        <a:bodyPr/>
        <a:lstStyle/>
        <a:p>
          <a:endParaRPr lang="en-ZA"/>
        </a:p>
      </dgm:t>
    </dgm:pt>
    <dgm:pt modelId="{F461929A-7E31-4884-B755-EA88E73063E7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Completion of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Salaah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A08CF-5E2F-4746-89AD-8633D006C381}" type="parTrans" cxnId="{53271A37-DB22-47E5-9729-047ABCA587D6}">
      <dgm:prSet/>
      <dgm:spPr/>
      <dgm:t>
        <a:bodyPr/>
        <a:lstStyle/>
        <a:p>
          <a:endParaRPr lang="en-ZA"/>
        </a:p>
      </dgm:t>
    </dgm:pt>
    <dgm:pt modelId="{70AF490B-A7CB-4894-9039-36F759BCE1B7}" type="sibTrans" cxnId="{53271A37-DB22-47E5-9729-047ABCA587D6}">
      <dgm:prSet/>
      <dgm:spPr/>
      <dgm:t>
        <a:bodyPr/>
        <a:lstStyle/>
        <a:p>
          <a:endParaRPr lang="en-ZA"/>
        </a:p>
      </dgm:t>
    </dgm:pt>
    <dgm:pt modelId="{94314019-A2D6-4F17-96B2-44F40CF17062}" type="pres">
      <dgm:prSet presAssocID="{E2E9AAB0-9055-4EF8-92F1-6F475128AF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A1F64E-6B79-4ED8-9756-562B5584CCA8}" type="pres">
      <dgm:prSet presAssocID="{FFDAA191-1633-4672-BCE3-B6058201BA9E}" presName="centerShape" presStyleLbl="node0" presStyleIdx="0" presStyleCnt="1" custScaleX="166349" custScaleY="167050"/>
      <dgm:spPr>
        <a:prstGeom prst="star8">
          <a:avLst/>
        </a:prstGeom>
      </dgm:spPr>
      <dgm:t>
        <a:bodyPr/>
        <a:lstStyle/>
        <a:p>
          <a:endParaRPr lang="en-GB"/>
        </a:p>
      </dgm:t>
    </dgm:pt>
    <dgm:pt modelId="{FF844671-4A05-4D22-82B4-D9A34B55B551}" type="pres">
      <dgm:prSet presAssocID="{38D902B4-CB84-437B-8DD8-8FB1BEA9802F}" presName="Name9" presStyleLbl="parChTrans1D2" presStyleIdx="0" presStyleCnt="10"/>
      <dgm:spPr/>
      <dgm:t>
        <a:bodyPr/>
        <a:lstStyle/>
        <a:p>
          <a:endParaRPr lang="en-GB"/>
        </a:p>
      </dgm:t>
    </dgm:pt>
    <dgm:pt modelId="{61DD8AFA-F121-4478-A601-3E22E80BEB2A}" type="pres">
      <dgm:prSet presAssocID="{38D902B4-CB84-437B-8DD8-8FB1BEA9802F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ECFDB165-A7A6-4416-AE2C-110FC9F8EFEB}" type="pres">
      <dgm:prSet presAssocID="{A9F9D5E8-7F2D-431E-8FAF-FDEB3A341453}" presName="node" presStyleLbl="node1" presStyleIdx="0" presStyleCnt="10" custScaleX="163898" custScaleY="97308" custRadScaleRad="95653" custRadScaleInc="-4218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8AFF8AC-810A-49CE-848E-6365CDE812AC}" type="pres">
      <dgm:prSet presAssocID="{90BF1F23-2793-4FFB-96E5-BB637E66261A}" presName="Name9" presStyleLbl="parChTrans1D2" presStyleIdx="1" presStyleCnt="10"/>
      <dgm:spPr/>
      <dgm:t>
        <a:bodyPr/>
        <a:lstStyle/>
        <a:p>
          <a:endParaRPr lang="en-GB"/>
        </a:p>
      </dgm:t>
    </dgm:pt>
    <dgm:pt modelId="{B0FA17D1-6631-4638-8F33-0AC27A26EA52}" type="pres">
      <dgm:prSet presAssocID="{90BF1F23-2793-4FFB-96E5-BB637E66261A}" presName="connTx" presStyleLbl="parChTrans1D2" presStyleIdx="1" presStyleCnt="10"/>
      <dgm:spPr/>
      <dgm:t>
        <a:bodyPr/>
        <a:lstStyle/>
        <a:p>
          <a:endParaRPr lang="en-GB"/>
        </a:p>
      </dgm:t>
    </dgm:pt>
    <dgm:pt modelId="{4A8E5B33-CD8F-44D9-8EF3-D077CD374964}" type="pres">
      <dgm:prSet presAssocID="{3CE153D8-A1E0-45AF-8E37-F5EC0182C62E}" presName="node" presStyleLbl="node1" presStyleIdx="1" presStyleCnt="10" custScaleX="210044" custScaleY="101329" custRadScaleRad="136729" custRadScaleInc="486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5E050D6-9C6B-4B1B-B692-8DBD298D4005}" type="pres">
      <dgm:prSet presAssocID="{E7CECBA2-1F6C-4154-8528-0DADCAA86022}" presName="Name9" presStyleLbl="parChTrans1D2" presStyleIdx="2" presStyleCnt="10"/>
      <dgm:spPr/>
      <dgm:t>
        <a:bodyPr/>
        <a:lstStyle/>
        <a:p>
          <a:endParaRPr lang="en-GB"/>
        </a:p>
      </dgm:t>
    </dgm:pt>
    <dgm:pt modelId="{5F40498C-0CAF-4C35-A650-4E5FD42E4B5E}" type="pres">
      <dgm:prSet presAssocID="{E7CECBA2-1F6C-4154-8528-0DADCAA86022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7C2F8724-19A7-4622-9B6B-94885072769B}" type="pres">
      <dgm:prSet presAssocID="{4DDCAD62-D047-4E96-8211-F6596E563D58}" presName="node" presStyleLbl="node1" presStyleIdx="2" presStyleCnt="10" custScaleX="272378" custRadScaleRad="127802" custRadScaleInc="2614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B216D6F-4CFF-46F3-A7FF-51D4944BA4C9}" type="pres">
      <dgm:prSet presAssocID="{34F6F555-0311-4FF0-97E0-970A1255904F}" presName="Name9" presStyleLbl="parChTrans1D2" presStyleIdx="3" presStyleCnt="10"/>
      <dgm:spPr/>
      <dgm:t>
        <a:bodyPr/>
        <a:lstStyle/>
        <a:p>
          <a:endParaRPr lang="en-GB"/>
        </a:p>
      </dgm:t>
    </dgm:pt>
    <dgm:pt modelId="{3D5F82E4-79AA-46FC-9739-C87A54E6C237}" type="pres">
      <dgm:prSet presAssocID="{34F6F555-0311-4FF0-97E0-970A1255904F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443343A0-7177-4174-BA0C-BC0180479CE0}" type="pres">
      <dgm:prSet presAssocID="{A002177D-0E2F-4EE9-90BD-885FCE54AA22}" presName="node" presStyleLbl="node1" presStyleIdx="3" presStyleCnt="10" custRadScaleRad="117105" custRadScaleInc="-114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B0424B5-CB48-402B-9752-2AEF65552399}" type="pres">
      <dgm:prSet presAssocID="{07DB1AF1-4525-49B2-8416-EBEAABCB9955}" presName="Name9" presStyleLbl="parChTrans1D2" presStyleIdx="4" presStyleCnt="10"/>
      <dgm:spPr/>
      <dgm:t>
        <a:bodyPr/>
        <a:lstStyle/>
        <a:p>
          <a:endParaRPr lang="en-GB"/>
        </a:p>
      </dgm:t>
    </dgm:pt>
    <dgm:pt modelId="{F7F6AB3F-FDB3-4E53-9E97-CD9A8216E01E}" type="pres">
      <dgm:prSet presAssocID="{07DB1AF1-4525-49B2-8416-EBEAABCB9955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141C1EF0-2C7D-45B9-BBBB-0B3871F3AA5B}" type="pres">
      <dgm:prSet presAssocID="{14221514-C93C-40E4-8D23-BED26A3691A0}" presName="node" presStyleLbl="node1" presStyleIdx="4" presStyleCnt="10" custScaleX="140315" custRadScaleRad="142406" custRadScaleInc="-616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96740CD-284B-4FFF-9432-241AC56A57F2}" type="pres">
      <dgm:prSet presAssocID="{B7348769-45A7-46A2-9793-4ED64D0D5339}" presName="Name9" presStyleLbl="parChTrans1D2" presStyleIdx="5" presStyleCnt="10"/>
      <dgm:spPr/>
      <dgm:t>
        <a:bodyPr/>
        <a:lstStyle/>
        <a:p>
          <a:endParaRPr lang="en-GB"/>
        </a:p>
      </dgm:t>
    </dgm:pt>
    <dgm:pt modelId="{0CD19036-B89D-4B6E-9B5E-63E7535D4AFE}" type="pres">
      <dgm:prSet presAssocID="{B7348769-45A7-46A2-9793-4ED64D0D5339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089A0911-8A36-4049-BA63-9E8991F979C9}" type="pres">
      <dgm:prSet presAssocID="{D1B03DE5-08F2-41B9-BF52-8CDECCEDE511}" presName="node" presStyleLbl="node1" presStyleIdx="5" presStyleCnt="10" custScaleX="157850" custRadScaleRad="100312" custRadScaleInc="155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2158070-41E0-4979-912C-04ADE7310B66}" type="pres">
      <dgm:prSet presAssocID="{AEE14E97-582D-4845-82FA-59B39D29C02E}" presName="Name9" presStyleLbl="parChTrans1D2" presStyleIdx="6" presStyleCnt="10"/>
      <dgm:spPr/>
      <dgm:t>
        <a:bodyPr/>
        <a:lstStyle/>
        <a:p>
          <a:endParaRPr lang="en-GB"/>
        </a:p>
      </dgm:t>
    </dgm:pt>
    <dgm:pt modelId="{BDA467A5-80DB-4E6D-83B4-3A151BA82FC3}" type="pres">
      <dgm:prSet presAssocID="{AEE14E97-582D-4845-82FA-59B39D29C02E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314159BF-0F38-41F8-B151-3B6DD7A17A63}" type="pres">
      <dgm:prSet presAssocID="{20FC44B1-E451-474F-A1F3-03DB4B283CF3}" presName="node" presStyleLbl="node1" presStyleIdx="6" presStyleCnt="10" custScaleX="155876" custRadScaleRad="147183" custRadScaleInc="802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DA5BCD3-FCEB-482C-BE27-51A4AC1184DB}" type="pres">
      <dgm:prSet presAssocID="{871A8166-3D01-48F6-9DE4-11B6662833CE}" presName="Name9" presStyleLbl="parChTrans1D2" presStyleIdx="7" presStyleCnt="10"/>
      <dgm:spPr/>
      <dgm:t>
        <a:bodyPr/>
        <a:lstStyle/>
        <a:p>
          <a:endParaRPr lang="en-GB"/>
        </a:p>
      </dgm:t>
    </dgm:pt>
    <dgm:pt modelId="{2BD04ACB-5013-44F5-9841-CE845B16DF92}" type="pres">
      <dgm:prSet presAssocID="{871A8166-3D01-48F6-9DE4-11B6662833CE}" presName="connTx" presStyleLbl="parChTrans1D2" presStyleIdx="7" presStyleCnt="10"/>
      <dgm:spPr/>
      <dgm:t>
        <a:bodyPr/>
        <a:lstStyle/>
        <a:p>
          <a:endParaRPr lang="en-GB"/>
        </a:p>
      </dgm:t>
    </dgm:pt>
    <dgm:pt modelId="{B1811FBB-8317-4EF1-9A7D-4E9B8083E9D1}" type="pres">
      <dgm:prSet presAssocID="{2AF5BD19-FFEE-485F-8CFC-10F233E38434}" presName="node" presStyleLbl="node1" presStyleIdx="7" presStyleCnt="10" custRadScaleRad="120909" custRadScaleInc="231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140E400-0E1A-4C22-9BA0-149E20A09D49}" type="pres">
      <dgm:prSet presAssocID="{73A5ED68-C4EB-470C-B10B-3A9E1774826A}" presName="Name9" presStyleLbl="parChTrans1D2" presStyleIdx="8" presStyleCnt="10"/>
      <dgm:spPr/>
      <dgm:t>
        <a:bodyPr/>
        <a:lstStyle/>
        <a:p>
          <a:endParaRPr lang="en-GB"/>
        </a:p>
      </dgm:t>
    </dgm:pt>
    <dgm:pt modelId="{4D31D202-D0DC-498F-B5CE-5B6F7728FA85}" type="pres">
      <dgm:prSet presAssocID="{73A5ED68-C4EB-470C-B10B-3A9E1774826A}" presName="connTx" presStyleLbl="parChTrans1D2" presStyleIdx="8" presStyleCnt="10"/>
      <dgm:spPr/>
      <dgm:t>
        <a:bodyPr/>
        <a:lstStyle/>
        <a:p>
          <a:endParaRPr lang="en-GB"/>
        </a:p>
      </dgm:t>
    </dgm:pt>
    <dgm:pt modelId="{78145FFC-35B9-4A38-9635-774CA892115D}" type="pres">
      <dgm:prSet presAssocID="{BCD79F50-6E8E-4101-9DCD-9E1BD75502B5}" presName="node" presStyleLbl="node1" presStyleIdx="8" presStyleCnt="10" custScaleX="151824" custScaleY="94232" custRadScaleRad="124372" custRadScaleInc="-289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B3AC142-F9F6-458C-B74E-870A6D712E2B}" type="pres">
      <dgm:prSet presAssocID="{C5DA08CF-5E2F-4746-89AD-8633D006C381}" presName="Name9" presStyleLbl="parChTrans1D2" presStyleIdx="9" presStyleCnt="10"/>
      <dgm:spPr/>
      <dgm:t>
        <a:bodyPr/>
        <a:lstStyle/>
        <a:p>
          <a:endParaRPr lang="en-GB"/>
        </a:p>
      </dgm:t>
    </dgm:pt>
    <dgm:pt modelId="{A2DC9752-9C04-4129-A36D-DFB873FE73DE}" type="pres">
      <dgm:prSet presAssocID="{C5DA08CF-5E2F-4746-89AD-8633D006C381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E99778AD-D295-4A2F-BEB8-142208A0B411}" type="pres">
      <dgm:prSet presAssocID="{F461929A-7E31-4884-B755-EA88E73063E7}" presName="node" presStyleLbl="node1" presStyleIdx="9" presStyleCnt="10" custScaleX="189284" custScaleY="117670" custRadScaleRad="154304" custRadScaleInc="-1018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1E482DA5-242B-49CE-ADB5-1E907BB9DD62}" srcId="{E2E9AAB0-9055-4EF8-92F1-6F475128AF0A}" destId="{FFDAA191-1633-4672-BCE3-B6058201BA9E}" srcOrd="0" destOrd="0" parTransId="{99BE66D2-A41B-442E-9AA2-D1CDE57DA4AF}" sibTransId="{593F0C4B-16D5-4D44-8B8B-0369266F89CA}"/>
    <dgm:cxn modelId="{A7EB3D36-E21C-4281-9E8D-1D4740E016DF}" type="presOf" srcId="{34F6F555-0311-4FF0-97E0-970A1255904F}" destId="{DB216D6F-4CFF-46F3-A7FF-51D4944BA4C9}" srcOrd="0" destOrd="0" presId="urn:microsoft.com/office/officeart/2005/8/layout/radial1"/>
    <dgm:cxn modelId="{7479BC46-7967-467F-AE90-E02B7947BA7D}" type="presOf" srcId="{A9F9D5E8-7F2D-431E-8FAF-FDEB3A341453}" destId="{ECFDB165-A7A6-4416-AE2C-110FC9F8EFEB}" srcOrd="0" destOrd="0" presId="urn:microsoft.com/office/officeart/2005/8/layout/radial1"/>
    <dgm:cxn modelId="{4618DA2C-5E6D-404F-A3F4-6C1104574601}" srcId="{FFDAA191-1633-4672-BCE3-B6058201BA9E}" destId="{D1B03DE5-08F2-41B9-BF52-8CDECCEDE511}" srcOrd="5" destOrd="0" parTransId="{B7348769-45A7-46A2-9793-4ED64D0D5339}" sibTransId="{32C3B186-DA4C-4366-9E51-982D77FC85DA}"/>
    <dgm:cxn modelId="{983C0BC2-C578-47F1-9040-F03C7389DD8D}" type="presOf" srcId="{34F6F555-0311-4FF0-97E0-970A1255904F}" destId="{3D5F82E4-79AA-46FC-9739-C87A54E6C237}" srcOrd="1" destOrd="0" presId="urn:microsoft.com/office/officeart/2005/8/layout/radial1"/>
    <dgm:cxn modelId="{1C83101E-1E0A-4D37-9BF3-98C7D309BDC6}" srcId="{FFDAA191-1633-4672-BCE3-B6058201BA9E}" destId="{A9F9D5E8-7F2D-431E-8FAF-FDEB3A341453}" srcOrd="0" destOrd="0" parTransId="{38D902B4-CB84-437B-8DD8-8FB1BEA9802F}" sibTransId="{F5736737-0E3F-4570-A99E-1AB838B81E7D}"/>
    <dgm:cxn modelId="{FA6DD968-1158-42F4-989D-F62BBBA221D7}" type="presOf" srcId="{73A5ED68-C4EB-470C-B10B-3A9E1774826A}" destId="{4D31D202-D0DC-498F-B5CE-5B6F7728FA85}" srcOrd="1" destOrd="0" presId="urn:microsoft.com/office/officeart/2005/8/layout/radial1"/>
    <dgm:cxn modelId="{4D5C079B-8981-43E0-B106-33D641D04DB6}" type="presOf" srcId="{AEE14E97-582D-4845-82FA-59B39D29C02E}" destId="{BDA467A5-80DB-4E6D-83B4-3A151BA82FC3}" srcOrd="1" destOrd="0" presId="urn:microsoft.com/office/officeart/2005/8/layout/radial1"/>
    <dgm:cxn modelId="{3ACEDA8A-DECA-4DCD-BE74-389B09FF8948}" type="presOf" srcId="{4DDCAD62-D047-4E96-8211-F6596E563D58}" destId="{7C2F8724-19A7-4622-9B6B-94885072769B}" srcOrd="0" destOrd="0" presId="urn:microsoft.com/office/officeart/2005/8/layout/radial1"/>
    <dgm:cxn modelId="{40E8DAAF-994F-4B9F-8801-BA4FCD194102}" type="presOf" srcId="{F461929A-7E31-4884-B755-EA88E73063E7}" destId="{E99778AD-D295-4A2F-BEB8-142208A0B411}" srcOrd="0" destOrd="0" presId="urn:microsoft.com/office/officeart/2005/8/layout/radial1"/>
    <dgm:cxn modelId="{B0B01080-C8DC-4D69-9572-F05B6F041E09}" type="presOf" srcId="{2AF5BD19-FFEE-485F-8CFC-10F233E38434}" destId="{B1811FBB-8317-4EF1-9A7D-4E9B8083E9D1}" srcOrd="0" destOrd="0" presId="urn:microsoft.com/office/officeart/2005/8/layout/radial1"/>
    <dgm:cxn modelId="{FA3292C7-F9F6-4FDB-BBB0-B5B7D2A90360}" srcId="{FFDAA191-1633-4672-BCE3-B6058201BA9E}" destId="{14221514-C93C-40E4-8D23-BED26A3691A0}" srcOrd="4" destOrd="0" parTransId="{07DB1AF1-4525-49B2-8416-EBEAABCB9955}" sibTransId="{C409080B-6142-40F3-9026-6735A38D7459}"/>
    <dgm:cxn modelId="{2C319433-5380-44DB-A4C1-99B8205A7437}" type="presOf" srcId="{E7CECBA2-1F6C-4154-8528-0DADCAA86022}" destId="{A5E050D6-9C6B-4B1B-B692-8DBD298D4005}" srcOrd="0" destOrd="0" presId="urn:microsoft.com/office/officeart/2005/8/layout/radial1"/>
    <dgm:cxn modelId="{6CD225B6-8D11-4679-BFA8-59FBD08CC755}" type="presOf" srcId="{E7CECBA2-1F6C-4154-8528-0DADCAA86022}" destId="{5F40498C-0CAF-4C35-A650-4E5FD42E4B5E}" srcOrd="1" destOrd="0" presId="urn:microsoft.com/office/officeart/2005/8/layout/radial1"/>
    <dgm:cxn modelId="{FF6386EC-EDBE-41B7-B09E-3B6196973B28}" type="presOf" srcId="{73A5ED68-C4EB-470C-B10B-3A9E1774826A}" destId="{4140E400-0E1A-4C22-9BA0-149E20A09D49}" srcOrd="0" destOrd="0" presId="urn:microsoft.com/office/officeart/2005/8/layout/radial1"/>
    <dgm:cxn modelId="{2FECC3D5-4631-45B9-9029-7E5CCF7AE275}" type="presOf" srcId="{3CE153D8-A1E0-45AF-8E37-F5EC0182C62E}" destId="{4A8E5B33-CD8F-44D9-8EF3-D077CD374964}" srcOrd="0" destOrd="0" presId="urn:microsoft.com/office/officeart/2005/8/layout/radial1"/>
    <dgm:cxn modelId="{8F9D1986-8E24-4A0C-9B95-0CF660F8AF4A}" type="presOf" srcId="{B7348769-45A7-46A2-9793-4ED64D0D5339}" destId="{596740CD-284B-4FFF-9432-241AC56A57F2}" srcOrd="0" destOrd="0" presId="urn:microsoft.com/office/officeart/2005/8/layout/radial1"/>
    <dgm:cxn modelId="{659C3ACB-FAA6-4619-B602-2203FD6A721E}" type="presOf" srcId="{20FC44B1-E451-474F-A1F3-03DB4B283CF3}" destId="{314159BF-0F38-41F8-B151-3B6DD7A17A63}" srcOrd="0" destOrd="0" presId="urn:microsoft.com/office/officeart/2005/8/layout/radial1"/>
    <dgm:cxn modelId="{F182BB23-C9EC-4D60-90FE-98BA44EC2C65}" type="presOf" srcId="{E2E9AAB0-9055-4EF8-92F1-6F475128AF0A}" destId="{94314019-A2D6-4F17-96B2-44F40CF17062}" srcOrd="0" destOrd="0" presId="urn:microsoft.com/office/officeart/2005/8/layout/radial1"/>
    <dgm:cxn modelId="{F26E4DD6-8AD9-45A7-8A7B-678DBE98E300}" type="presOf" srcId="{A002177D-0E2F-4EE9-90BD-885FCE54AA22}" destId="{443343A0-7177-4174-BA0C-BC0180479CE0}" srcOrd="0" destOrd="0" presId="urn:microsoft.com/office/officeart/2005/8/layout/radial1"/>
    <dgm:cxn modelId="{9032675C-01A1-4300-B5B1-2FA63587B6B2}" srcId="{FFDAA191-1633-4672-BCE3-B6058201BA9E}" destId="{BCD79F50-6E8E-4101-9DCD-9E1BD75502B5}" srcOrd="8" destOrd="0" parTransId="{73A5ED68-C4EB-470C-B10B-3A9E1774826A}" sibTransId="{CB0D2902-6DAA-4437-8DED-67D364F9CC14}"/>
    <dgm:cxn modelId="{FE9A2A3A-CE25-409B-A070-4B9BDE3D7D8F}" srcId="{FFDAA191-1633-4672-BCE3-B6058201BA9E}" destId="{A002177D-0E2F-4EE9-90BD-885FCE54AA22}" srcOrd="3" destOrd="0" parTransId="{34F6F555-0311-4FF0-97E0-970A1255904F}" sibTransId="{25117702-3F80-46DE-9D12-795F89D66DC2}"/>
    <dgm:cxn modelId="{CF6EBF37-1F92-4457-9E5B-441C0BC1AA04}" type="presOf" srcId="{07DB1AF1-4525-49B2-8416-EBEAABCB9955}" destId="{2B0424B5-CB48-402B-9752-2AEF65552399}" srcOrd="0" destOrd="0" presId="urn:microsoft.com/office/officeart/2005/8/layout/radial1"/>
    <dgm:cxn modelId="{3CB70840-25B8-4CC0-AF72-AE9C9A337501}" type="presOf" srcId="{BCD79F50-6E8E-4101-9DCD-9E1BD75502B5}" destId="{78145FFC-35B9-4A38-9635-774CA892115D}" srcOrd="0" destOrd="0" presId="urn:microsoft.com/office/officeart/2005/8/layout/radial1"/>
    <dgm:cxn modelId="{BC7FB697-D0C3-4FDE-8F0F-7EF5D7579F6A}" type="presOf" srcId="{90BF1F23-2793-4FFB-96E5-BB637E66261A}" destId="{B0FA17D1-6631-4638-8F33-0AC27A26EA52}" srcOrd="1" destOrd="0" presId="urn:microsoft.com/office/officeart/2005/8/layout/radial1"/>
    <dgm:cxn modelId="{4D8EC02A-208A-40EA-A4AC-1CE403F2F072}" type="presOf" srcId="{C5DA08CF-5E2F-4746-89AD-8633D006C381}" destId="{DB3AC142-F9F6-458C-B74E-870A6D712E2B}" srcOrd="0" destOrd="0" presId="urn:microsoft.com/office/officeart/2005/8/layout/radial1"/>
    <dgm:cxn modelId="{4C582068-B2F2-49D5-BCEF-1FCC5014B91F}" type="presOf" srcId="{B7348769-45A7-46A2-9793-4ED64D0D5339}" destId="{0CD19036-B89D-4B6E-9B5E-63E7535D4AFE}" srcOrd="1" destOrd="0" presId="urn:microsoft.com/office/officeart/2005/8/layout/radial1"/>
    <dgm:cxn modelId="{031E7167-7E0A-47AB-ADA8-E8A78A92FD42}" type="presOf" srcId="{07DB1AF1-4525-49B2-8416-EBEAABCB9955}" destId="{F7F6AB3F-FDB3-4E53-9E97-CD9A8216E01E}" srcOrd="1" destOrd="0" presId="urn:microsoft.com/office/officeart/2005/8/layout/radial1"/>
    <dgm:cxn modelId="{583F9325-690F-48A7-B56A-68DC56943E37}" type="presOf" srcId="{AEE14E97-582D-4845-82FA-59B39D29C02E}" destId="{C2158070-41E0-4979-912C-04ADE7310B66}" srcOrd="0" destOrd="0" presId="urn:microsoft.com/office/officeart/2005/8/layout/radial1"/>
    <dgm:cxn modelId="{F840DE9A-6E28-48CA-B1C0-EB16E90738E8}" srcId="{FFDAA191-1633-4672-BCE3-B6058201BA9E}" destId="{4DDCAD62-D047-4E96-8211-F6596E563D58}" srcOrd="2" destOrd="0" parTransId="{E7CECBA2-1F6C-4154-8528-0DADCAA86022}" sibTransId="{4FA3D063-08F6-4D34-9CE2-A7F732043E44}"/>
    <dgm:cxn modelId="{904AF90F-B573-4AE9-A75C-3A8A805E25D4}" type="presOf" srcId="{38D902B4-CB84-437B-8DD8-8FB1BEA9802F}" destId="{61DD8AFA-F121-4478-A601-3E22E80BEB2A}" srcOrd="1" destOrd="0" presId="urn:microsoft.com/office/officeart/2005/8/layout/radial1"/>
    <dgm:cxn modelId="{98E4087F-2735-41C5-86EB-4CEEBAE049BA}" type="presOf" srcId="{871A8166-3D01-48F6-9DE4-11B6662833CE}" destId="{0DA5BCD3-FCEB-482C-BE27-51A4AC1184DB}" srcOrd="0" destOrd="0" presId="urn:microsoft.com/office/officeart/2005/8/layout/radial1"/>
    <dgm:cxn modelId="{1E044372-7EC2-4BD1-A251-A5C53DB1757F}" type="presOf" srcId="{38D902B4-CB84-437B-8DD8-8FB1BEA9802F}" destId="{FF844671-4A05-4D22-82B4-D9A34B55B551}" srcOrd="0" destOrd="0" presId="urn:microsoft.com/office/officeart/2005/8/layout/radial1"/>
    <dgm:cxn modelId="{8AEFED64-9961-484C-9C3B-6FB2102D9921}" type="presOf" srcId="{14221514-C93C-40E4-8D23-BED26A3691A0}" destId="{141C1EF0-2C7D-45B9-BBBB-0B3871F3AA5B}" srcOrd="0" destOrd="0" presId="urn:microsoft.com/office/officeart/2005/8/layout/radial1"/>
    <dgm:cxn modelId="{D0934A1C-A1C4-458B-9308-84B02F3D896F}" type="presOf" srcId="{90BF1F23-2793-4FFB-96E5-BB637E66261A}" destId="{08AFF8AC-810A-49CE-848E-6365CDE812AC}" srcOrd="0" destOrd="0" presId="urn:microsoft.com/office/officeart/2005/8/layout/radial1"/>
    <dgm:cxn modelId="{C20C9F05-F2A0-4BAC-9347-3F4B56D9DFD2}" type="presOf" srcId="{871A8166-3D01-48F6-9DE4-11B6662833CE}" destId="{2BD04ACB-5013-44F5-9841-CE845B16DF92}" srcOrd="1" destOrd="0" presId="urn:microsoft.com/office/officeart/2005/8/layout/radial1"/>
    <dgm:cxn modelId="{0A5E9FB3-4E4F-456D-B55B-7D89088482D8}" srcId="{FFDAA191-1633-4672-BCE3-B6058201BA9E}" destId="{20FC44B1-E451-474F-A1F3-03DB4B283CF3}" srcOrd="6" destOrd="0" parTransId="{AEE14E97-582D-4845-82FA-59B39D29C02E}" sibTransId="{9386EFE1-414B-424A-B616-D8EFE2E9AACB}"/>
    <dgm:cxn modelId="{13004A9D-F8A2-49D6-98B9-AC450956FAB8}" srcId="{FFDAA191-1633-4672-BCE3-B6058201BA9E}" destId="{2AF5BD19-FFEE-485F-8CFC-10F233E38434}" srcOrd="7" destOrd="0" parTransId="{871A8166-3D01-48F6-9DE4-11B6662833CE}" sibTransId="{73058AAD-22CA-4220-8F96-073B0B53CF36}"/>
    <dgm:cxn modelId="{E945C5A2-540A-4229-8CF7-FCE13B6BE552}" type="presOf" srcId="{FFDAA191-1633-4672-BCE3-B6058201BA9E}" destId="{A7A1F64E-6B79-4ED8-9756-562B5584CCA8}" srcOrd="0" destOrd="0" presId="urn:microsoft.com/office/officeart/2005/8/layout/radial1"/>
    <dgm:cxn modelId="{53271A37-DB22-47E5-9729-047ABCA587D6}" srcId="{FFDAA191-1633-4672-BCE3-B6058201BA9E}" destId="{F461929A-7E31-4884-B755-EA88E73063E7}" srcOrd="9" destOrd="0" parTransId="{C5DA08CF-5E2F-4746-89AD-8633D006C381}" sibTransId="{70AF490B-A7CB-4894-9039-36F759BCE1B7}"/>
    <dgm:cxn modelId="{71A19F99-2AA0-4649-B967-8240BB93B3ED}" srcId="{E2E9AAB0-9055-4EF8-92F1-6F475128AF0A}" destId="{74300006-EE3E-46F6-A219-13FD8CF0F36D}" srcOrd="1" destOrd="0" parTransId="{097D2E5F-DE5C-49A5-8C6F-FC15C073427D}" sibTransId="{7020D1DA-D231-4124-8A10-57732EF8EF15}"/>
    <dgm:cxn modelId="{19A42610-B42B-4AC1-B019-13359AC7E561}" type="presOf" srcId="{D1B03DE5-08F2-41B9-BF52-8CDECCEDE511}" destId="{089A0911-8A36-4049-BA63-9E8991F979C9}" srcOrd="0" destOrd="0" presId="urn:microsoft.com/office/officeart/2005/8/layout/radial1"/>
    <dgm:cxn modelId="{4A28EBA9-5CBD-4AD8-B2AA-7C065026695A}" type="presOf" srcId="{C5DA08CF-5E2F-4746-89AD-8633D006C381}" destId="{A2DC9752-9C04-4129-A36D-DFB873FE73DE}" srcOrd="1" destOrd="0" presId="urn:microsoft.com/office/officeart/2005/8/layout/radial1"/>
    <dgm:cxn modelId="{F3B5FE6D-FA7F-4F82-9678-86FD915C282B}" srcId="{FFDAA191-1633-4672-BCE3-B6058201BA9E}" destId="{3CE153D8-A1E0-45AF-8E37-F5EC0182C62E}" srcOrd="1" destOrd="0" parTransId="{90BF1F23-2793-4FFB-96E5-BB637E66261A}" sibTransId="{A1FAF091-66C0-4DA2-BECB-933654D35442}"/>
    <dgm:cxn modelId="{9796C15B-BAEF-4E60-B26C-62087D6809D0}" type="presParOf" srcId="{94314019-A2D6-4F17-96B2-44F40CF17062}" destId="{A7A1F64E-6B79-4ED8-9756-562B5584CCA8}" srcOrd="0" destOrd="0" presId="urn:microsoft.com/office/officeart/2005/8/layout/radial1"/>
    <dgm:cxn modelId="{DF17919B-426F-45F1-BCAC-B9E8DA1F9068}" type="presParOf" srcId="{94314019-A2D6-4F17-96B2-44F40CF17062}" destId="{FF844671-4A05-4D22-82B4-D9A34B55B551}" srcOrd="1" destOrd="0" presId="urn:microsoft.com/office/officeart/2005/8/layout/radial1"/>
    <dgm:cxn modelId="{986B1574-154A-4A36-85A0-031961C91C2F}" type="presParOf" srcId="{FF844671-4A05-4D22-82B4-D9A34B55B551}" destId="{61DD8AFA-F121-4478-A601-3E22E80BEB2A}" srcOrd="0" destOrd="0" presId="urn:microsoft.com/office/officeart/2005/8/layout/radial1"/>
    <dgm:cxn modelId="{BCF84231-25D7-4F58-9B51-9703B759E101}" type="presParOf" srcId="{94314019-A2D6-4F17-96B2-44F40CF17062}" destId="{ECFDB165-A7A6-4416-AE2C-110FC9F8EFEB}" srcOrd="2" destOrd="0" presId="urn:microsoft.com/office/officeart/2005/8/layout/radial1"/>
    <dgm:cxn modelId="{CC58F4C0-F654-437B-ADCA-70912BCB3417}" type="presParOf" srcId="{94314019-A2D6-4F17-96B2-44F40CF17062}" destId="{08AFF8AC-810A-49CE-848E-6365CDE812AC}" srcOrd="3" destOrd="0" presId="urn:microsoft.com/office/officeart/2005/8/layout/radial1"/>
    <dgm:cxn modelId="{980B12D2-EE0C-417F-8608-4E011085B1F5}" type="presParOf" srcId="{08AFF8AC-810A-49CE-848E-6365CDE812AC}" destId="{B0FA17D1-6631-4638-8F33-0AC27A26EA52}" srcOrd="0" destOrd="0" presId="urn:microsoft.com/office/officeart/2005/8/layout/radial1"/>
    <dgm:cxn modelId="{C9E92B36-B4D1-4A58-94AD-0F4798840610}" type="presParOf" srcId="{94314019-A2D6-4F17-96B2-44F40CF17062}" destId="{4A8E5B33-CD8F-44D9-8EF3-D077CD374964}" srcOrd="4" destOrd="0" presId="urn:microsoft.com/office/officeart/2005/8/layout/radial1"/>
    <dgm:cxn modelId="{EF7EDAB4-061B-4BA2-A824-837979C8D36A}" type="presParOf" srcId="{94314019-A2D6-4F17-96B2-44F40CF17062}" destId="{A5E050D6-9C6B-4B1B-B692-8DBD298D4005}" srcOrd="5" destOrd="0" presId="urn:microsoft.com/office/officeart/2005/8/layout/radial1"/>
    <dgm:cxn modelId="{079062CB-5C4B-4237-A648-CC562C977D35}" type="presParOf" srcId="{A5E050D6-9C6B-4B1B-B692-8DBD298D4005}" destId="{5F40498C-0CAF-4C35-A650-4E5FD42E4B5E}" srcOrd="0" destOrd="0" presId="urn:microsoft.com/office/officeart/2005/8/layout/radial1"/>
    <dgm:cxn modelId="{39793B18-EF61-4956-8A51-4BAFFFBEC896}" type="presParOf" srcId="{94314019-A2D6-4F17-96B2-44F40CF17062}" destId="{7C2F8724-19A7-4622-9B6B-94885072769B}" srcOrd="6" destOrd="0" presId="urn:microsoft.com/office/officeart/2005/8/layout/radial1"/>
    <dgm:cxn modelId="{FE935CBA-F8F4-4746-B926-0E6B1519A3B7}" type="presParOf" srcId="{94314019-A2D6-4F17-96B2-44F40CF17062}" destId="{DB216D6F-4CFF-46F3-A7FF-51D4944BA4C9}" srcOrd="7" destOrd="0" presId="urn:microsoft.com/office/officeart/2005/8/layout/radial1"/>
    <dgm:cxn modelId="{48D2903F-18B9-45FD-AAC0-FF54476098E3}" type="presParOf" srcId="{DB216D6F-4CFF-46F3-A7FF-51D4944BA4C9}" destId="{3D5F82E4-79AA-46FC-9739-C87A54E6C237}" srcOrd="0" destOrd="0" presId="urn:microsoft.com/office/officeart/2005/8/layout/radial1"/>
    <dgm:cxn modelId="{91029340-E51D-4505-9B0D-8BE40EC34483}" type="presParOf" srcId="{94314019-A2D6-4F17-96B2-44F40CF17062}" destId="{443343A0-7177-4174-BA0C-BC0180479CE0}" srcOrd="8" destOrd="0" presId="urn:microsoft.com/office/officeart/2005/8/layout/radial1"/>
    <dgm:cxn modelId="{40C05179-2757-4361-B8FE-3E3D66530F63}" type="presParOf" srcId="{94314019-A2D6-4F17-96B2-44F40CF17062}" destId="{2B0424B5-CB48-402B-9752-2AEF65552399}" srcOrd="9" destOrd="0" presId="urn:microsoft.com/office/officeart/2005/8/layout/radial1"/>
    <dgm:cxn modelId="{987B2659-AE14-45AE-BB50-B3462B683263}" type="presParOf" srcId="{2B0424B5-CB48-402B-9752-2AEF65552399}" destId="{F7F6AB3F-FDB3-4E53-9E97-CD9A8216E01E}" srcOrd="0" destOrd="0" presId="urn:microsoft.com/office/officeart/2005/8/layout/radial1"/>
    <dgm:cxn modelId="{315FFE80-1BE5-482D-93DB-4235FF7BF4BB}" type="presParOf" srcId="{94314019-A2D6-4F17-96B2-44F40CF17062}" destId="{141C1EF0-2C7D-45B9-BBBB-0B3871F3AA5B}" srcOrd="10" destOrd="0" presId="urn:microsoft.com/office/officeart/2005/8/layout/radial1"/>
    <dgm:cxn modelId="{808073C6-CE12-421D-9239-2FFF95CC3F51}" type="presParOf" srcId="{94314019-A2D6-4F17-96B2-44F40CF17062}" destId="{596740CD-284B-4FFF-9432-241AC56A57F2}" srcOrd="11" destOrd="0" presId="urn:microsoft.com/office/officeart/2005/8/layout/radial1"/>
    <dgm:cxn modelId="{B15AD155-A160-4CDE-9DE7-1C86876236CF}" type="presParOf" srcId="{596740CD-284B-4FFF-9432-241AC56A57F2}" destId="{0CD19036-B89D-4B6E-9B5E-63E7535D4AFE}" srcOrd="0" destOrd="0" presId="urn:microsoft.com/office/officeart/2005/8/layout/radial1"/>
    <dgm:cxn modelId="{BED211DF-3951-449C-8D49-EAECE9F6DA44}" type="presParOf" srcId="{94314019-A2D6-4F17-96B2-44F40CF17062}" destId="{089A0911-8A36-4049-BA63-9E8991F979C9}" srcOrd="12" destOrd="0" presId="urn:microsoft.com/office/officeart/2005/8/layout/radial1"/>
    <dgm:cxn modelId="{15475010-3D0C-4982-8C54-FFF29669BB0A}" type="presParOf" srcId="{94314019-A2D6-4F17-96B2-44F40CF17062}" destId="{C2158070-41E0-4979-912C-04ADE7310B66}" srcOrd="13" destOrd="0" presId="urn:microsoft.com/office/officeart/2005/8/layout/radial1"/>
    <dgm:cxn modelId="{1758D5F1-FC64-40B1-834D-C45F738EFAED}" type="presParOf" srcId="{C2158070-41E0-4979-912C-04ADE7310B66}" destId="{BDA467A5-80DB-4E6D-83B4-3A151BA82FC3}" srcOrd="0" destOrd="0" presId="urn:microsoft.com/office/officeart/2005/8/layout/radial1"/>
    <dgm:cxn modelId="{CF0EF406-58F9-434A-A246-4A7EA85464D4}" type="presParOf" srcId="{94314019-A2D6-4F17-96B2-44F40CF17062}" destId="{314159BF-0F38-41F8-B151-3B6DD7A17A63}" srcOrd="14" destOrd="0" presId="urn:microsoft.com/office/officeart/2005/8/layout/radial1"/>
    <dgm:cxn modelId="{C2E74428-9365-456E-B27C-CC618DDD8A7C}" type="presParOf" srcId="{94314019-A2D6-4F17-96B2-44F40CF17062}" destId="{0DA5BCD3-FCEB-482C-BE27-51A4AC1184DB}" srcOrd="15" destOrd="0" presId="urn:microsoft.com/office/officeart/2005/8/layout/radial1"/>
    <dgm:cxn modelId="{72984EB0-BC50-43C3-8627-928658737133}" type="presParOf" srcId="{0DA5BCD3-FCEB-482C-BE27-51A4AC1184DB}" destId="{2BD04ACB-5013-44F5-9841-CE845B16DF92}" srcOrd="0" destOrd="0" presId="urn:microsoft.com/office/officeart/2005/8/layout/radial1"/>
    <dgm:cxn modelId="{D51594E0-6907-4043-952D-FE8B4CD2EF9D}" type="presParOf" srcId="{94314019-A2D6-4F17-96B2-44F40CF17062}" destId="{B1811FBB-8317-4EF1-9A7D-4E9B8083E9D1}" srcOrd="16" destOrd="0" presId="urn:microsoft.com/office/officeart/2005/8/layout/radial1"/>
    <dgm:cxn modelId="{3282D54C-C43E-4E49-817D-62AE5803C784}" type="presParOf" srcId="{94314019-A2D6-4F17-96B2-44F40CF17062}" destId="{4140E400-0E1A-4C22-9BA0-149E20A09D49}" srcOrd="17" destOrd="0" presId="urn:microsoft.com/office/officeart/2005/8/layout/radial1"/>
    <dgm:cxn modelId="{B556C6F1-2CDD-4912-859B-AB615E0F7645}" type="presParOf" srcId="{4140E400-0E1A-4C22-9BA0-149E20A09D49}" destId="{4D31D202-D0DC-498F-B5CE-5B6F7728FA85}" srcOrd="0" destOrd="0" presId="urn:microsoft.com/office/officeart/2005/8/layout/radial1"/>
    <dgm:cxn modelId="{C7D8F6D7-0279-47E4-94C2-E79E1D12FC89}" type="presParOf" srcId="{94314019-A2D6-4F17-96B2-44F40CF17062}" destId="{78145FFC-35B9-4A38-9635-774CA892115D}" srcOrd="18" destOrd="0" presId="urn:microsoft.com/office/officeart/2005/8/layout/radial1"/>
    <dgm:cxn modelId="{87F80A5C-6EC4-4689-BD3F-8B24D42D5054}" type="presParOf" srcId="{94314019-A2D6-4F17-96B2-44F40CF17062}" destId="{DB3AC142-F9F6-458C-B74E-870A6D712E2B}" srcOrd="19" destOrd="0" presId="urn:microsoft.com/office/officeart/2005/8/layout/radial1"/>
    <dgm:cxn modelId="{51EF83EF-2BBA-40CE-989D-12A021FA468C}" type="presParOf" srcId="{DB3AC142-F9F6-458C-B74E-870A6D712E2B}" destId="{A2DC9752-9C04-4129-A36D-DFB873FE73DE}" srcOrd="0" destOrd="0" presId="urn:microsoft.com/office/officeart/2005/8/layout/radial1"/>
    <dgm:cxn modelId="{402B13DA-40E4-41EF-BC98-D0C716C7849B}" type="presParOf" srcId="{94314019-A2D6-4F17-96B2-44F40CF17062}" destId="{E99778AD-D295-4A2F-BEB8-142208A0B411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DB1FD26-5688-42EB-85C5-00EE3F2E9686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C857C6B9-66A1-4511-9688-09B5D2C70BA5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You might also instruct learners to draw the scenes that the textbook describes.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25984-B986-41DC-87C8-E9FD1777CE7E}" type="parTrans" cxnId="{C4694CAD-A821-4455-8FB7-29752CC4E18E}">
      <dgm:prSet/>
      <dgm:spPr/>
      <dgm:t>
        <a:bodyPr/>
        <a:lstStyle/>
        <a:p>
          <a:endParaRPr lang="en-ZA"/>
        </a:p>
      </dgm:t>
    </dgm:pt>
    <dgm:pt modelId="{4BA42D20-2C31-463A-82B9-8C70C29AC93E}" type="sibTrans" cxnId="{C4694CAD-A821-4455-8FB7-29752CC4E18E}">
      <dgm:prSet/>
      <dgm:spPr/>
      <dgm:t>
        <a:bodyPr/>
        <a:lstStyle/>
        <a:p>
          <a:endParaRPr lang="en-ZA"/>
        </a:p>
      </dgm:t>
    </dgm:pt>
    <dgm:pt modelId="{B207E9FC-ECF2-4363-96AC-628A331BA09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Example: In a group decide an activity you can give the learner with regards to the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Hadeeth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on anger.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5D30-AB3E-4D16-9321-F14AD017A73C}" type="parTrans" cxnId="{5871EDDC-30AC-4843-AA2E-F6F84CD23A67}">
      <dgm:prSet/>
      <dgm:spPr/>
      <dgm:t>
        <a:bodyPr/>
        <a:lstStyle/>
        <a:p>
          <a:endParaRPr lang="en-ZA"/>
        </a:p>
      </dgm:t>
    </dgm:pt>
    <dgm:pt modelId="{4B8BBCE0-EEFD-4C0C-B9F3-E23CAC10B94D}" type="sibTrans" cxnId="{5871EDDC-30AC-4843-AA2E-F6F84CD23A67}">
      <dgm:prSet/>
      <dgm:spPr/>
      <dgm:t>
        <a:bodyPr/>
        <a:lstStyle/>
        <a:p>
          <a:endParaRPr lang="en-ZA"/>
        </a:p>
      </dgm:t>
    </dgm:pt>
    <dgm:pt modelId="{539F6E7B-BCE6-419F-AA07-AF963C0D9ED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Example: Show an Emotion (anger).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7DC54-8336-4F23-97E7-3C39E6F2F40C}" type="parTrans" cxnId="{2F66C7F6-0AD0-4C5D-80BA-57874E454717}">
      <dgm:prSet/>
      <dgm:spPr/>
      <dgm:t>
        <a:bodyPr/>
        <a:lstStyle/>
        <a:p>
          <a:endParaRPr lang="en-ZA"/>
        </a:p>
      </dgm:t>
    </dgm:pt>
    <dgm:pt modelId="{9C932761-3F12-4E96-AF11-BD6FF37EE5BD}" type="sibTrans" cxnId="{2F66C7F6-0AD0-4C5D-80BA-57874E454717}">
      <dgm:prSet/>
      <dgm:spPr/>
      <dgm:t>
        <a:bodyPr/>
        <a:lstStyle/>
        <a:p>
          <a:endParaRPr lang="en-ZA"/>
        </a:p>
      </dgm:t>
    </dgm:pt>
    <dgm:pt modelId="{184B8C9F-2CC5-45F8-B285-5E7DAC9205E7}" type="pres">
      <dgm:prSet presAssocID="{EDB1FD26-5688-42EB-85C5-00EE3F2E96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94D455-04AA-42C6-9745-DCB1527E7DEA}" type="pres">
      <dgm:prSet presAssocID="{C857C6B9-66A1-4511-9688-09B5D2C70BA5}" presName="comp" presStyleCnt="0"/>
      <dgm:spPr/>
    </dgm:pt>
    <dgm:pt modelId="{5D3A2F6C-C0D2-4BD2-A05D-AE394328C10E}" type="pres">
      <dgm:prSet presAssocID="{C857C6B9-66A1-4511-9688-09B5D2C70BA5}" presName="box" presStyleLbl="node1" presStyleIdx="0" presStyleCnt="3" custLinFactNeighborX="3" custLinFactNeighborY="-12978"/>
      <dgm:spPr/>
      <dgm:t>
        <a:bodyPr/>
        <a:lstStyle/>
        <a:p>
          <a:endParaRPr lang="en-ZA"/>
        </a:p>
      </dgm:t>
    </dgm:pt>
    <dgm:pt modelId="{C2310FA5-CE0F-4183-86B8-9510360F5A68}" type="pres">
      <dgm:prSet presAssocID="{C857C6B9-66A1-4511-9688-09B5D2C70BA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D6C2389-51F7-44AC-8038-BC015D90947F}" type="pres">
      <dgm:prSet presAssocID="{C857C6B9-66A1-4511-9688-09B5D2C70B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47A43B-87EA-4785-9D97-24ED600A4542}" type="pres">
      <dgm:prSet presAssocID="{4BA42D20-2C31-463A-82B9-8C70C29AC93E}" presName="spacer" presStyleCnt="0"/>
      <dgm:spPr/>
    </dgm:pt>
    <dgm:pt modelId="{672AED29-B45F-42FB-9FDC-ED4F0E159A34}" type="pres">
      <dgm:prSet presAssocID="{B207E9FC-ECF2-4363-96AC-628A331BA09C}" presName="comp" presStyleCnt="0"/>
      <dgm:spPr/>
    </dgm:pt>
    <dgm:pt modelId="{07FB50E6-42E1-4DBF-A98E-022ED40159FC}" type="pres">
      <dgm:prSet presAssocID="{B207E9FC-ECF2-4363-96AC-628A331BA09C}" presName="box" presStyleLbl="node1" presStyleIdx="1" presStyleCnt="3"/>
      <dgm:spPr/>
      <dgm:t>
        <a:bodyPr/>
        <a:lstStyle/>
        <a:p>
          <a:endParaRPr lang="en-ZA"/>
        </a:p>
      </dgm:t>
    </dgm:pt>
    <dgm:pt modelId="{8B581F2B-8694-42E9-91FB-968FCB10C8F8}" type="pres">
      <dgm:prSet presAssocID="{B207E9FC-ECF2-4363-96AC-628A331BA09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68E92EC-50A3-4A65-90CC-D2D0F9AAEE1F}" type="pres">
      <dgm:prSet presAssocID="{B207E9FC-ECF2-4363-96AC-628A331BA0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191B00-7199-4904-9BF0-07907C7416CC}" type="pres">
      <dgm:prSet presAssocID="{4B8BBCE0-EEFD-4C0C-B9F3-E23CAC10B94D}" presName="spacer" presStyleCnt="0"/>
      <dgm:spPr/>
    </dgm:pt>
    <dgm:pt modelId="{DA2CC770-182F-488F-BD0D-E30ECE4DF855}" type="pres">
      <dgm:prSet presAssocID="{539F6E7B-BCE6-419F-AA07-AF963C0D9ED2}" presName="comp" presStyleCnt="0"/>
      <dgm:spPr/>
    </dgm:pt>
    <dgm:pt modelId="{1572419F-D44A-42C2-9098-D314E6DD271A}" type="pres">
      <dgm:prSet presAssocID="{539F6E7B-BCE6-419F-AA07-AF963C0D9ED2}" presName="box" presStyleLbl="node1" presStyleIdx="2" presStyleCnt="3"/>
      <dgm:spPr/>
      <dgm:t>
        <a:bodyPr/>
        <a:lstStyle/>
        <a:p>
          <a:endParaRPr lang="en-ZA"/>
        </a:p>
      </dgm:t>
    </dgm:pt>
    <dgm:pt modelId="{E280AE78-8373-4E5A-8821-98FDB479EFEA}" type="pres">
      <dgm:prSet presAssocID="{539F6E7B-BCE6-419F-AA07-AF963C0D9ED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3BA97516-F727-4A20-A88A-79B37C180AD0}" type="pres">
      <dgm:prSet presAssocID="{539F6E7B-BCE6-419F-AA07-AF963C0D9E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55522EF-5B60-4F90-815A-D8ADEE4BE914}" type="presOf" srcId="{C857C6B9-66A1-4511-9688-09B5D2C70BA5}" destId="{6D6C2389-51F7-44AC-8038-BC015D90947F}" srcOrd="1" destOrd="0" presId="urn:microsoft.com/office/officeart/2005/8/layout/vList4"/>
    <dgm:cxn modelId="{2F66C7F6-0AD0-4C5D-80BA-57874E454717}" srcId="{EDB1FD26-5688-42EB-85C5-00EE3F2E9686}" destId="{539F6E7B-BCE6-419F-AA07-AF963C0D9ED2}" srcOrd="2" destOrd="0" parTransId="{8257DC54-8336-4F23-97E7-3C39E6F2F40C}" sibTransId="{9C932761-3F12-4E96-AF11-BD6FF37EE5BD}"/>
    <dgm:cxn modelId="{C491692E-53AF-4C50-91F6-BCE9261793A0}" type="presOf" srcId="{539F6E7B-BCE6-419F-AA07-AF963C0D9ED2}" destId="{1572419F-D44A-42C2-9098-D314E6DD271A}" srcOrd="0" destOrd="0" presId="urn:microsoft.com/office/officeart/2005/8/layout/vList4"/>
    <dgm:cxn modelId="{5871EDDC-30AC-4843-AA2E-F6F84CD23A67}" srcId="{EDB1FD26-5688-42EB-85C5-00EE3F2E9686}" destId="{B207E9FC-ECF2-4363-96AC-628A331BA09C}" srcOrd="1" destOrd="0" parTransId="{650A5D30-AB3E-4D16-9321-F14AD017A73C}" sibTransId="{4B8BBCE0-EEFD-4C0C-B9F3-E23CAC10B94D}"/>
    <dgm:cxn modelId="{25274C32-FFE8-4E99-AE84-783D0109517E}" type="presOf" srcId="{539F6E7B-BCE6-419F-AA07-AF963C0D9ED2}" destId="{3BA97516-F727-4A20-A88A-79B37C180AD0}" srcOrd="1" destOrd="0" presId="urn:microsoft.com/office/officeart/2005/8/layout/vList4"/>
    <dgm:cxn modelId="{E78190DB-512C-4244-AA41-880859C7C1B2}" type="presOf" srcId="{B207E9FC-ECF2-4363-96AC-628A331BA09C}" destId="{668E92EC-50A3-4A65-90CC-D2D0F9AAEE1F}" srcOrd="1" destOrd="0" presId="urn:microsoft.com/office/officeart/2005/8/layout/vList4"/>
    <dgm:cxn modelId="{EC25AB27-6F6B-47B1-8604-299DF32E8371}" type="presOf" srcId="{C857C6B9-66A1-4511-9688-09B5D2C70BA5}" destId="{5D3A2F6C-C0D2-4BD2-A05D-AE394328C10E}" srcOrd="0" destOrd="0" presId="urn:microsoft.com/office/officeart/2005/8/layout/vList4"/>
    <dgm:cxn modelId="{243CCFBF-6A4F-4FFC-83DE-84DB45DCD26E}" type="presOf" srcId="{B207E9FC-ECF2-4363-96AC-628A331BA09C}" destId="{07FB50E6-42E1-4DBF-A98E-022ED40159FC}" srcOrd="0" destOrd="0" presId="urn:microsoft.com/office/officeart/2005/8/layout/vList4"/>
    <dgm:cxn modelId="{C4694CAD-A821-4455-8FB7-29752CC4E18E}" srcId="{EDB1FD26-5688-42EB-85C5-00EE3F2E9686}" destId="{C857C6B9-66A1-4511-9688-09B5D2C70BA5}" srcOrd="0" destOrd="0" parTransId="{8EE25984-B986-41DC-87C8-E9FD1777CE7E}" sibTransId="{4BA42D20-2C31-463A-82B9-8C70C29AC93E}"/>
    <dgm:cxn modelId="{8F031E99-321F-46E3-99DA-4DED7437C214}" type="presOf" srcId="{EDB1FD26-5688-42EB-85C5-00EE3F2E9686}" destId="{184B8C9F-2CC5-45F8-B285-5E7DAC9205E7}" srcOrd="0" destOrd="0" presId="urn:microsoft.com/office/officeart/2005/8/layout/vList4"/>
    <dgm:cxn modelId="{D573CD58-7C46-4682-8DAC-EBB62C672071}" type="presParOf" srcId="{184B8C9F-2CC5-45F8-B285-5E7DAC9205E7}" destId="{5794D455-04AA-42C6-9745-DCB1527E7DEA}" srcOrd="0" destOrd="0" presId="urn:microsoft.com/office/officeart/2005/8/layout/vList4"/>
    <dgm:cxn modelId="{4EDDD17E-EC5A-466E-BB73-8A7135D47CDA}" type="presParOf" srcId="{5794D455-04AA-42C6-9745-DCB1527E7DEA}" destId="{5D3A2F6C-C0D2-4BD2-A05D-AE394328C10E}" srcOrd="0" destOrd="0" presId="urn:microsoft.com/office/officeart/2005/8/layout/vList4"/>
    <dgm:cxn modelId="{D9CF487C-5B84-47AD-BD97-C1C8FB798598}" type="presParOf" srcId="{5794D455-04AA-42C6-9745-DCB1527E7DEA}" destId="{C2310FA5-CE0F-4183-86B8-9510360F5A68}" srcOrd="1" destOrd="0" presId="urn:microsoft.com/office/officeart/2005/8/layout/vList4"/>
    <dgm:cxn modelId="{AE7807D2-592E-470F-8EBB-AAEF71988B9D}" type="presParOf" srcId="{5794D455-04AA-42C6-9745-DCB1527E7DEA}" destId="{6D6C2389-51F7-44AC-8038-BC015D90947F}" srcOrd="2" destOrd="0" presId="urn:microsoft.com/office/officeart/2005/8/layout/vList4"/>
    <dgm:cxn modelId="{89F9FF6E-8870-475B-8D70-C2CD54B73C95}" type="presParOf" srcId="{184B8C9F-2CC5-45F8-B285-5E7DAC9205E7}" destId="{4A47A43B-87EA-4785-9D97-24ED600A4542}" srcOrd="1" destOrd="0" presId="urn:microsoft.com/office/officeart/2005/8/layout/vList4"/>
    <dgm:cxn modelId="{770D884D-9C59-4100-9E10-DFD892997996}" type="presParOf" srcId="{184B8C9F-2CC5-45F8-B285-5E7DAC9205E7}" destId="{672AED29-B45F-42FB-9FDC-ED4F0E159A34}" srcOrd="2" destOrd="0" presId="urn:microsoft.com/office/officeart/2005/8/layout/vList4"/>
    <dgm:cxn modelId="{54A9DB3B-CF5F-48DA-AA8C-CA22AD93650B}" type="presParOf" srcId="{672AED29-B45F-42FB-9FDC-ED4F0E159A34}" destId="{07FB50E6-42E1-4DBF-A98E-022ED40159FC}" srcOrd="0" destOrd="0" presId="urn:microsoft.com/office/officeart/2005/8/layout/vList4"/>
    <dgm:cxn modelId="{09623D6F-F407-4594-8F4D-C21F9E77DC0A}" type="presParOf" srcId="{672AED29-B45F-42FB-9FDC-ED4F0E159A34}" destId="{8B581F2B-8694-42E9-91FB-968FCB10C8F8}" srcOrd="1" destOrd="0" presId="urn:microsoft.com/office/officeart/2005/8/layout/vList4"/>
    <dgm:cxn modelId="{54FDFAF8-57C3-4247-9E59-06187346B3C4}" type="presParOf" srcId="{672AED29-B45F-42FB-9FDC-ED4F0E159A34}" destId="{668E92EC-50A3-4A65-90CC-D2D0F9AAEE1F}" srcOrd="2" destOrd="0" presId="urn:microsoft.com/office/officeart/2005/8/layout/vList4"/>
    <dgm:cxn modelId="{E565ED74-23C1-4C4C-9A6D-7907E254B221}" type="presParOf" srcId="{184B8C9F-2CC5-45F8-B285-5E7DAC9205E7}" destId="{57191B00-7199-4904-9BF0-07907C7416CC}" srcOrd="3" destOrd="0" presId="urn:microsoft.com/office/officeart/2005/8/layout/vList4"/>
    <dgm:cxn modelId="{37557FDD-1E7D-4F9E-9856-607FD47DF2CD}" type="presParOf" srcId="{184B8C9F-2CC5-45F8-B285-5E7DAC9205E7}" destId="{DA2CC770-182F-488F-BD0D-E30ECE4DF855}" srcOrd="4" destOrd="0" presId="urn:microsoft.com/office/officeart/2005/8/layout/vList4"/>
    <dgm:cxn modelId="{ACD07E7B-DC0A-4FAD-955B-0338F4DABE4B}" type="presParOf" srcId="{DA2CC770-182F-488F-BD0D-E30ECE4DF855}" destId="{1572419F-D44A-42C2-9098-D314E6DD271A}" srcOrd="0" destOrd="0" presId="urn:microsoft.com/office/officeart/2005/8/layout/vList4"/>
    <dgm:cxn modelId="{3B5CB71D-48FA-4C44-9152-0E1BA55CD03B}" type="presParOf" srcId="{DA2CC770-182F-488F-BD0D-E30ECE4DF855}" destId="{E280AE78-8373-4E5A-8821-98FDB479EFEA}" srcOrd="1" destOrd="0" presId="urn:microsoft.com/office/officeart/2005/8/layout/vList4"/>
    <dgm:cxn modelId="{52A97869-5511-439E-980D-26D37F19700B}" type="presParOf" srcId="{DA2CC770-182F-488F-BD0D-E30ECE4DF855}" destId="{3BA97516-F727-4A20-A88A-79B37C180A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FDA442-8788-4E8C-817F-CCC124EBAD0D}" type="doc">
      <dgm:prSet loTypeId="urn:microsoft.com/office/officeart/2005/8/layout/target3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808399FB-5585-4489-901B-50C11482AE2A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Divide the learners into groups.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C340E-9B75-4B86-A28B-87CC66AA8EE2}" type="parTrans" cxnId="{43DEE1E9-383B-4989-B67C-4D73965FB0F9}">
      <dgm:prSet/>
      <dgm:spPr/>
      <dgm:t>
        <a:bodyPr/>
        <a:lstStyle/>
        <a:p>
          <a:endParaRPr lang="en-ZA"/>
        </a:p>
      </dgm:t>
    </dgm:pt>
    <dgm:pt modelId="{33FD4C01-F8FA-41A6-85E1-7C00614613C7}" type="sibTrans" cxnId="{43DEE1E9-383B-4989-B67C-4D73965FB0F9}">
      <dgm:prSet/>
      <dgm:spPr/>
      <dgm:t>
        <a:bodyPr/>
        <a:lstStyle/>
        <a:p>
          <a:endParaRPr lang="en-ZA"/>
        </a:p>
      </dgm:t>
    </dgm:pt>
    <dgm:pt modelId="{CB3A06C5-C046-4295-B88D-F708C8905C2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 1: during the lesson on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tayammum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you might ask them to tell you the different types of material you can make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tayamum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with.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B09F3-CAA3-473B-A25A-D0C4CB55FAA5}" type="parTrans" cxnId="{2B8E984A-7C6F-4075-92DF-CD538F07D0D1}">
      <dgm:prSet/>
      <dgm:spPr/>
      <dgm:t>
        <a:bodyPr/>
        <a:lstStyle/>
        <a:p>
          <a:endParaRPr lang="en-ZA"/>
        </a:p>
      </dgm:t>
    </dgm:pt>
    <dgm:pt modelId="{9C07E2F2-0AAF-4830-8284-67BFBC5F8F6B}" type="sibTrans" cxnId="{2B8E984A-7C6F-4075-92DF-CD538F07D0D1}">
      <dgm:prSet/>
      <dgm:spPr/>
      <dgm:t>
        <a:bodyPr/>
        <a:lstStyle/>
        <a:p>
          <a:endParaRPr lang="en-ZA"/>
        </a:p>
      </dgm:t>
    </dgm:pt>
    <dgm:pt modelId="{068A0C7A-68FA-4E57-AD3B-0EA5639B5316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Give each group a research question or assignment based on textbook material.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7F97B-22EB-44C8-B5D3-DA1CB575E099}" type="parTrans" cxnId="{D614A4FA-307E-4D7A-9AC3-81DF33ABED62}">
      <dgm:prSet/>
      <dgm:spPr/>
      <dgm:t>
        <a:bodyPr/>
        <a:lstStyle/>
        <a:p>
          <a:endParaRPr lang="en-ZA"/>
        </a:p>
      </dgm:t>
    </dgm:pt>
    <dgm:pt modelId="{359DEA3A-3850-452D-A472-DAB05EEDCB96}" type="sibTrans" cxnId="{D614A4FA-307E-4D7A-9AC3-81DF33ABED62}">
      <dgm:prSet/>
      <dgm:spPr/>
      <dgm:t>
        <a:bodyPr/>
        <a:lstStyle/>
        <a:p>
          <a:endParaRPr lang="en-ZA"/>
        </a:p>
      </dgm:t>
    </dgm:pt>
    <dgm:pt modelId="{05068A60-FC84-4EB8-9C33-DC14E831B1B7}" type="pres">
      <dgm:prSet presAssocID="{BDFDA442-8788-4E8C-817F-CCC124EBAD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84A7B3-E48E-4CA6-8D59-5E1232C94BF0}" type="pres">
      <dgm:prSet presAssocID="{808399FB-5585-4489-901B-50C11482AE2A}" presName="circle1" presStyleLbl="node1" presStyleIdx="0" presStyleCnt="3"/>
      <dgm:spPr/>
      <dgm:t>
        <a:bodyPr/>
        <a:lstStyle/>
        <a:p>
          <a:endParaRPr lang="en-ZA"/>
        </a:p>
      </dgm:t>
    </dgm:pt>
    <dgm:pt modelId="{E18928D9-D2BA-454E-AE66-C33FC1E82FC9}" type="pres">
      <dgm:prSet presAssocID="{808399FB-5585-4489-901B-50C11482AE2A}" presName="space" presStyleCnt="0"/>
      <dgm:spPr/>
    </dgm:pt>
    <dgm:pt modelId="{FC739502-0D0F-42FD-81AE-E51FBA2A1222}" type="pres">
      <dgm:prSet presAssocID="{808399FB-5585-4489-901B-50C11482AE2A}" presName="rect1" presStyleLbl="alignAcc1" presStyleIdx="0" presStyleCnt="3"/>
      <dgm:spPr/>
      <dgm:t>
        <a:bodyPr/>
        <a:lstStyle/>
        <a:p>
          <a:endParaRPr lang="en-ZA"/>
        </a:p>
      </dgm:t>
    </dgm:pt>
    <dgm:pt modelId="{307AABEB-72A0-441E-B717-9528A736C4C5}" type="pres">
      <dgm:prSet presAssocID="{068A0C7A-68FA-4E57-AD3B-0EA5639B5316}" presName="vertSpace2" presStyleLbl="node1" presStyleIdx="0" presStyleCnt="3"/>
      <dgm:spPr/>
    </dgm:pt>
    <dgm:pt modelId="{8EB0517E-4416-45FE-B552-6D0FD7E0870E}" type="pres">
      <dgm:prSet presAssocID="{068A0C7A-68FA-4E57-AD3B-0EA5639B5316}" presName="circle2" presStyleLbl="node1" presStyleIdx="1" presStyleCnt="3" custScaleY="101946" custLinFactNeighborX="2901" custLinFactNeighborY="-8429"/>
      <dgm:spPr/>
    </dgm:pt>
    <dgm:pt modelId="{BA9D7458-D7FD-4D5C-9EA8-EF2FF6D966CB}" type="pres">
      <dgm:prSet presAssocID="{068A0C7A-68FA-4E57-AD3B-0EA5639B5316}" presName="rect2" presStyleLbl="alignAcc1" presStyleIdx="1" presStyleCnt="3" custScaleY="120323"/>
      <dgm:spPr/>
      <dgm:t>
        <a:bodyPr/>
        <a:lstStyle/>
        <a:p>
          <a:endParaRPr lang="en-ZA"/>
        </a:p>
      </dgm:t>
    </dgm:pt>
    <dgm:pt modelId="{4CC25A7A-9992-4282-8C89-CBE1C4F7F11C}" type="pres">
      <dgm:prSet presAssocID="{CB3A06C5-C046-4295-B88D-F708C8905C28}" presName="vertSpace3" presStyleLbl="node1" presStyleIdx="1" presStyleCnt="3"/>
      <dgm:spPr/>
    </dgm:pt>
    <dgm:pt modelId="{88E2A448-8B59-4670-A875-0AB140F126AE}" type="pres">
      <dgm:prSet presAssocID="{CB3A06C5-C046-4295-B88D-F708C8905C28}" presName="circle3" presStyleLbl="node1" presStyleIdx="2" presStyleCnt="3" custScaleY="124979"/>
      <dgm:spPr/>
    </dgm:pt>
    <dgm:pt modelId="{6DD55A9D-CD3E-4B46-8B53-4661194F13D5}" type="pres">
      <dgm:prSet presAssocID="{CB3A06C5-C046-4295-B88D-F708C8905C28}" presName="rect3" presStyleLbl="alignAcc1" presStyleIdx="2" presStyleCnt="3" custScaleY="132966"/>
      <dgm:spPr/>
      <dgm:t>
        <a:bodyPr/>
        <a:lstStyle/>
        <a:p>
          <a:endParaRPr lang="en-ZA"/>
        </a:p>
      </dgm:t>
    </dgm:pt>
    <dgm:pt modelId="{FF4B6DD1-E14B-4CFF-ACA1-4AA0F55D8A8E}" type="pres">
      <dgm:prSet presAssocID="{808399FB-5585-4489-901B-50C11482AE2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09D937-22B1-4312-8C33-FA72A5DDFB74}" type="pres">
      <dgm:prSet presAssocID="{068A0C7A-68FA-4E57-AD3B-0EA5639B531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2FA1B4-0FF9-4186-B5F2-71211432317D}" type="pres">
      <dgm:prSet presAssocID="{CB3A06C5-C046-4295-B88D-F708C8905C2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3DEE1E9-383B-4989-B67C-4D73965FB0F9}" srcId="{BDFDA442-8788-4E8C-817F-CCC124EBAD0D}" destId="{808399FB-5585-4489-901B-50C11482AE2A}" srcOrd="0" destOrd="0" parTransId="{45DC340E-9B75-4B86-A28B-87CC66AA8EE2}" sibTransId="{33FD4C01-F8FA-41A6-85E1-7C00614613C7}"/>
    <dgm:cxn modelId="{D614A4FA-307E-4D7A-9AC3-81DF33ABED62}" srcId="{BDFDA442-8788-4E8C-817F-CCC124EBAD0D}" destId="{068A0C7A-68FA-4E57-AD3B-0EA5639B5316}" srcOrd="1" destOrd="0" parTransId="{F937F97B-22EB-44C8-B5D3-DA1CB575E099}" sibTransId="{359DEA3A-3850-452D-A472-DAB05EEDCB96}"/>
    <dgm:cxn modelId="{6116DD99-9BD2-44BE-B572-71396350EFDD}" type="presOf" srcId="{CB3A06C5-C046-4295-B88D-F708C8905C28}" destId="{6DD55A9D-CD3E-4B46-8B53-4661194F13D5}" srcOrd="0" destOrd="0" presId="urn:microsoft.com/office/officeart/2005/8/layout/target3"/>
    <dgm:cxn modelId="{2197A2D5-BB92-4235-A902-83714ED20636}" type="presOf" srcId="{808399FB-5585-4489-901B-50C11482AE2A}" destId="{FC739502-0D0F-42FD-81AE-E51FBA2A1222}" srcOrd="0" destOrd="0" presId="urn:microsoft.com/office/officeart/2005/8/layout/target3"/>
    <dgm:cxn modelId="{5F1FE3F8-203E-4F6F-A476-9A1B71BB7A32}" type="presOf" srcId="{068A0C7A-68FA-4E57-AD3B-0EA5639B5316}" destId="{4309D937-22B1-4312-8C33-FA72A5DDFB74}" srcOrd="1" destOrd="0" presId="urn:microsoft.com/office/officeart/2005/8/layout/target3"/>
    <dgm:cxn modelId="{46C1CEDE-2AEE-4B98-B03F-9AF80A987AE8}" type="presOf" srcId="{CB3A06C5-C046-4295-B88D-F708C8905C28}" destId="{482FA1B4-0FF9-4186-B5F2-71211432317D}" srcOrd="1" destOrd="0" presId="urn:microsoft.com/office/officeart/2005/8/layout/target3"/>
    <dgm:cxn modelId="{D21F5754-D16B-476F-9156-7DE5CB2CAE91}" type="presOf" srcId="{808399FB-5585-4489-901B-50C11482AE2A}" destId="{FF4B6DD1-E14B-4CFF-ACA1-4AA0F55D8A8E}" srcOrd="1" destOrd="0" presId="urn:microsoft.com/office/officeart/2005/8/layout/target3"/>
    <dgm:cxn modelId="{C6C6C665-3BA7-45BC-AE71-AC52DC9935AC}" type="presOf" srcId="{068A0C7A-68FA-4E57-AD3B-0EA5639B5316}" destId="{BA9D7458-D7FD-4D5C-9EA8-EF2FF6D966CB}" srcOrd="0" destOrd="0" presId="urn:microsoft.com/office/officeart/2005/8/layout/target3"/>
    <dgm:cxn modelId="{2B8E984A-7C6F-4075-92DF-CD538F07D0D1}" srcId="{BDFDA442-8788-4E8C-817F-CCC124EBAD0D}" destId="{CB3A06C5-C046-4295-B88D-F708C8905C28}" srcOrd="2" destOrd="0" parTransId="{CAFB09F3-CAA3-473B-A25A-D0C4CB55FAA5}" sibTransId="{9C07E2F2-0AAF-4830-8284-67BFBC5F8F6B}"/>
    <dgm:cxn modelId="{036A00F2-BC95-4311-B56D-4ED6DF80E01B}" type="presOf" srcId="{BDFDA442-8788-4E8C-817F-CCC124EBAD0D}" destId="{05068A60-FC84-4EB8-9C33-DC14E831B1B7}" srcOrd="0" destOrd="0" presId="urn:microsoft.com/office/officeart/2005/8/layout/target3"/>
    <dgm:cxn modelId="{2AC36B1A-B382-4DD5-B411-3495E55B9853}" type="presParOf" srcId="{05068A60-FC84-4EB8-9C33-DC14E831B1B7}" destId="{C984A7B3-E48E-4CA6-8D59-5E1232C94BF0}" srcOrd="0" destOrd="0" presId="urn:microsoft.com/office/officeart/2005/8/layout/target3"/>
    <dgm:cxn modelId="{1989D4AD-D2ED-4C1C-8CF2-00B8C5D7E785}" type="presParOf" srcId="{05068A60-FC84-4EB8-9C33-DC14E831B1B7}" destId="{E18928D9-D2BA-454E-AE66-C33FC1E82FC9}" srcOrd="1" destOrd="0" presId="urn:microsoft.com/office/officeart/2005/8/layout/target3"/>
    <dgm:cxn modelId="{811E626B-161A-47F3-9B83-A3401254C9AC}" type="presParOf" srcId="{05068A60-FC84-4EB8-9C33-DC14E831B1B7}" destId="{FC739502-0D0F-42FD-81AE-E51FBA2A1222}" srcOrd="2" destOrd="0" presId="urn:microsoft.com/office/officeart/2005/8/layout/target3"/>
    <dgm:cxn modelId="{38835987-39B3-401D-9367-0E5DF19018F3}" type="presParOf" srcId="{05068A60-FC84-4EB8-9C33-DC14E831B1B7}" destId="{307AABEB-72A0-441E-B717-9528A736C4C5}" srcOrd="3" destOrd="0" presId="urn:microsoft.com/office/officeart/2005/8/layout/target3"/>
    <dgm:cxn modelId="{2FE792AF-8C82-4BD1-B8CC-6810BD60FBFC}" type="presParOf" srcId="{05068A60-FC84-4EB8-9C33-DC14E831B1B7}" destId="{8EB0517E-4416-45FE-B552-6D0FD7E0870E}" srcOrd="4" destOrd="0" presId="urn:microsoft.com/office/officeart/2005/8/layout/target3"/>
    <dgm:cxn modelId="{D816644C-9222-4A1B-B9D2-7C9482E11CD0}" type="presParOf" srcId="{05068A60-FC84-4EB8-9C33-DC14E831B1B7}" destId="{BA9D7458-D7FD-4D5C-9EA8-EF2FF6D966CB}" srcOrd="5" destOrd="0" presId="urn:microsoft.com/office/officeart/2005/8/layout/target3"/>
    <dgm:cxn modelId="{2B81CDD1-44E2-4F9B-9DBC-5ECCEF6FC8BD}" type="presParOf" srcId="{05068A60-FC84-4EB8-9C33-DC14E831B1B7}" destId="{4CC25A7A-9992-4282-8C89-CBE1C4F7F11C}" srcOrd="6" destOrd="0" presId="urn:microsoft.com/office/officeart/2005/8/layout/target3"/>
    <dgm:cxn modelId="{0942D7C2-9EF1-4773-967B-06F8F67C2720}" type="presParOf" srcId="{05068A60-FC84-4EB8-9C33-DC14E831B1B7}" destId="{88E2A448-8B59-4670-A875-0AB140F126AE}" srcOrd="7" destOrd="0" presId="urn:microsoft.com/office/officeart/2005/8/layout/target3"/>
    <dgm:cxn modelId="{84DAE5EB-ADB7-4BC7-9BCD-B9473ED650B8}" type="presParOf" srcId="{05068A60-FC84-4EB8-9C33-DC14E831B1B7}" destId="{6DD55A9D-CD3E-4B46-8B53-4661194F13D5}" srcOrd="8" destOrd="0" presId="urn:microsoft.com/office/officeart/2005/8/layout/target3"/>
    <dgm:cxn modelId="{734C19E0-BE7F-4A04-8748-8741748BF69D}" type="presParOf" srcId="{05068A60-FC84-4EB8-9C33-DC14E831B1B7}" destId="{FF4B6DD1-E14B-4CFF-ACA1-4AA0F55D8A8E}" srcOrd="9" destOrd="0" presId="urn:microsoft.com/office/officeart/2005/8/layout/target3"/>
    <dgm:cxn modelId="{6642F180-A44E-4EE6-9688-B874F804BAB6}" type="presParOf" srcId="{05068A60-FC84-4EB8-9C33-DC14E831B1B7}" destId="{4309D937-22B1-4312-8C33-FA72A5DDFB74}" srcOrd="10" destOrd="0" presId="urn:microsoft.com/office/officeart/2005/8/layout/target3"/>
    <dgm:cxn modelId="{4C22E22A-BBD0-4BCE-B430-9DF04E27868B}" type="presParOf" srcId="{05068A60-FC84-4EB8-9C33-DC14E831B1B7}" destId="{482FA1B4-0FF9-4186-B5F2-71211432317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FDA442-8788-4E8C-817F-CCC124EBAD0D}" type="doc">
      <dgm:prSet loTypeId="urn:microsoft.com/office/officeart/2005/8/layout/target3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808399FB-5585-4489-901B-50C11482AE2A}">
      <dgm:prSet phldrT="[Text]" custT="1"/>
      <dgm:spPr/>
      <dgm:t>
        <a:bodyPr/>
        <a:lstStyle/>
        <a:p>
          <a:endParaRPr lang="en-US" sz="2800" dirty="0" smtClean="0">
            <a:latin typeface="Arial" panose="020B0604020202020204" pitchFamily="34" charset="0"/>
            <a:ea typeface="Adobe Kaiti Std R" pitchFamily="18" charset="-128"/>
            <a:cs typeface="Arial" panose="020B0604020202020204" pitchFamily="34" charset="0"/>
          </a:endParaRPr>
        </a:p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 2: Practically demonstrate how you make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tayammum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C340E-9B75-4B86-A28B-87CC66AA8EE2}" type="parTrans" cxnId="{43DEE1E9-383B-4989-B67C-4D73965FB0F9}">
      <dgm:prSet/>
      <dgm:spPr/>
      <dgm:t>
        <a:bodyPr/>
        <a:lstStyle/>
        <a:p>
          <a:endParaRPr lang="en-ZA"/>
        </a:p>
      </dgm:t>
    </dgm:pt>
    <dgm:pt modelId="{33FD4C01-F8FA-41A6-85E1-7C00614613C7}" type="sibTrans" cxnId="{43DEE1E9-383B-4989-B67C-4D73965FB0F9}">
      <dgm:prSet/>
      <dgm:spPr/>
      <dgm:t>
        <a:bodyPr/>
        <a:lstStyle/>
        <a:p>
          <a:endParaRPr lang="en-ZA"/>
        </a:p>
      </dgm:t>
    </dgm:pt>
    <dgm:pt modelId="{CB3A06C5-C046-4295-B88D-F708C8905C28}">
      <dgm:prSet phldrT="[Text]" custT="1"/>
      <dgm:spPr/>
      <dgm:t>
        <a:bodyPr/>
        <a:lstStyle/>
        <a:p>
          <a:endParaRPr lang="en-US" sz="2800" dirty="0" smtClean="0">
            <a:latin typeface="Arial" panose="020B0604020202020204" pitchFamily="34" charset="0"/>
            <a:ea typeface="Adobe Kaiti Std R" pitchFamily="18" charset="-128"/>
            <a:cs typeface="Arial" panose="020B0604020202020204" pitchFamily="34" charset="0"/>
          </a:endParaRPr>
        </a:p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Challenge groups to work together to find the answer.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B09F3-CAA3-473B-A25A-D0C4CB55FAA5}" type="parTrans" cxnId="{2B8E984A-7C6F-4075-92DF-CD538F07D0D1}">
      <dgm:prSet/>
      <dgm:spPr/>
      <dgm:t>
        <a:bodyPr/>
        <a:lstStyle/>
        <a:p>
          <a:endParaRPr lang="en-ZA"/>
        </a:p>
      </dgm:t>
    </dgm:pt>
    <dgm:pt modelId="{9C07E2F2-0AAF-4830-8284-67BFBC5F8F6B}" type="sibTrans" cxnId="{2B8E984A-7C6F-4075-92DF-CD538F07D0D1}">
      <dgm:prSet/>
      <dgm:spPr/>
      <dgm:t>
        <a:bodyPr/>
        <a:lstStyle/>
        <a:p>
          <a:endParaRPr lang="en-ZA"/>
        </a:p>
      </dgm:t>
    </dgm:pt>
    <dgm:pt modelId="{068A0C7A-68FA-4E57-AD3B-0EA5639B5316}">
      <dgm:prSet phldrT="[Text]" custT="1"/>
      <dgm:spPr/>
      <dgm:t>
        <a:bodyPr/>
        <a:lstStyle/>
        <a:p>
          <a:endParaRPr lang="en-US" sz="2800" dirty="0" smtClean="0">
            <a:latin typeface="Arial" panose="020B0604020202020204" pitchFamily="34" charset="0"/>
            <a:ea typeface="Adobe Kaiti Std R" pitchFamily="18" charset="-128"/>
            <a:cs typeface="Arial" panose="020B0604020202020204" pitchFamily="34" charset="0"/>
          </a:endParaRPr>
        </a:p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 3: in a group discuss how you can bring about the awareness of the how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Salaah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is performed.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7F97B-22EB-44C8-B5D3-DA1CB575E099}" type="parTrans" cxnId="{D614A4FA-307E-4D7A-9AC3-81DF33ABED62}">
      <dgm:prSet/>
      <dgm:spPr/>
      <dgm:t>
        <a:bodyPr/>
        <a:lstStyle/>
        <a:p>
          <a:endParaRPr lang="en-ZA"/>
        </a:p>
      </dgm:t>
    </dgm:pt>
    <dgm:pt modelId="{359DEA3A-3850-452D-A472-DAB05EEDCB96}" type="sibTrans" cxnId="{D614A4FA-307E-4D7A-9AC3-81DF33ABED62}">
      <dgm:prSet/>
      <dgm:spPr/>
      <dgm:t>
        <a:bodyPr/>
        <a:lstStyle/>
        <a:p>
          <a:endParaRPr lang="en-ZA"/>
        </a:p>
      </dgm:t>
    </dgm:pt>
    <dgm:pt modelId="{566619EC-604F-48D6-81AA-F7CD2FE2F8A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Encourage older children to use the book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’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6858E-5EB7-444B-8D08-827AEEB21CD1}" type="parTrans" cxnId="{73433060-BF8D-4D4F-824A-57ACABED72CF}">
      <dgm:prSet/>
      <dgm:spPr/>
      <dgm:t>
        <a:bodyPr/>
        <a:lstStyle/>
        <a:p>
          <a:endParaRPr lang="en-ZA"/>
        </a:p>
      </dgm:t>
    </dgm:pt>
    <dgm:pt modelId="{788AF0F5-05EB-48F4-9A7A-E93199D2BB42}" type="sibTrans" cxnId="{73433060-BF8D-4D4F-824A-57ACABED72CF}">
      <dgm:prSet/>
      <dgm:spPr/>
      <dgm:t>
        <a:bodyPr/>
        <a:lstStyle/>
        <a:p>
          <a:endParaRPr lang="en-ZA"/>
        </a:p>
      </dgm:t>
    </dgm:pt>
    <dgm:pt modelId="{05068A60-FC84-4EB8-9C33-DC14E831B1B7}" type="pres">
      <dgm:prSet presAssocID="{BDFDA442-8788-4E8C-817F-CCC124EBAD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84A7B3-E48E-4CA6-8D59-5E1232C94BF0}" type="pres">
      <dgm:prSet presAssocID="{808399FB-5585-4489-901B-50C11482AE2A}" presName="circle1" presStyleLbl="node1" presStyleIdx="0" presStyleCnt="4"/>
      <dgm:spPr/>
      <dgm:t>
        <a:bodyPr/>
        <a:lstStyle/>
        <a:p>
          <a:endParaRPr lang="en-ZA"/>
        </a:p>
      </dgm:t>
    </dgm:pt>
    <dgm:pt modelId="{E18928D9-D2BA-454E-AE66-C33FC1E82FC9}" type="pres">
      <dgm:prSet presAssocID="{808399FB-5585-4489-901B-50C11482AE2A}" presName="space" presStyleCnt="0"/>
      <dgm:spPr/>
    </dgm:pt>
    <dgm:pt modelId="{FC739502-0D0F-42FD-81AE-E51FBA2A1222}" type="pres">
      <dgm:prSet presAssocID="{808399FB-5585-4489-901B-50C11482AE2A}" presName="rect1" presStyleLbl="alignAcc1" presStyleIdx="0" presStyleCnt="4" custLinFactNeighborX="337" custLinFactNeighborY="1398"/>
      <dgm:spPr/>
      <dgm:t>
        <a:bodyPr/>
        <a:lstStyle/>
        <a:p>
          <a:endParaRPr lang="en-ZA"/>
        </a:p>
      </dgm:t>
    </dgm:pt>
    <dgm:pt modelId="{307AABEB-72A0-441E-B717-9528A736C4C5}" type="pres">
      <dgm:prSet presAssocID="{068A0C7A-68FA-4E57-AD3B-0EA5639B5316}" presName="vertSpace2" presStyleLbl="node1" presStyleIdx="0" presStyleCnt="4"/>
      <dgm:spPr/>
    </dgm:pt>
    <dgm:pt modelId="{8EB0517E-4416-45FE-B552-6D0FD7E0870E}" type="pres">
      <dgm:prSet presAssocID="{068A0C7A-68FA-4E57-AD3B-0EA5639B5316}" presName="circle2" presStyleLbl="node1" presStyleIdx="1" presStyleCnt="4" custScaleY="108307" custLinFactNeighborX="-1716" custLinFactNeighborY="1471"/>
      <dgm:spPr/>
    </dgm:pt>
    <dgm:pt modelId="{BA9D7458-D7FD-4D5C-9EA8-EF2FF6D966CB}" type="pres">
      <dgm:prSet presAssocID="{068A0C7A-68FA-4E57-AD3B-0EA5639B5316}" presName="rect2" presStyleLbl="alignAcc1" presStyleIdx="1" presStyleCnt="4" custScaleY="104236" custLinFactNeighborX="1579" custLinFactNeighborY="3456"/>
      <dgm:spPr/>
      <dgm:t>
        <a:bodyPr/>
        <a:lstStyle/>
        <a:p>
          <a:endParaRPr lang="en-ZA"/>
        </a:p>
      </dgm:t>
    </dgm:pt>
    <dgm:pt modelId="{4CC25A7A-9992-4282-8C89-CBE1C4F7F11C}" type="pres">
      <dgm:prSet presAssocID="{CB3A06C5-C046-4295-B88D-F708C8905C28}" presName="vertSpace3" presStyleLbl="node1" presStyleIdx="1" presStyleCnt="4"/>
      <dgm:spPr/>
    </dgm:pt>
    <dgm:pt modelId="{88E2A448-8B59-4670-A875-0AB140F126AE}" type="pres">
      <dgm:prSet presAssocID="{CB3A06C5-C046-4295-B88D-F708C8905C28}" presName="circle3" presStyleLbl="node1" presStyleIdx="2" presStyleCnt="4" custScaleY="91411" custLinFactNeighborX="3969" custLinFactNeighborY="29121"/>
      <dgm:spPr/>
    </dgm:pt>
    <dgm:pt modelId="{6DD55A9D-CD3E-4B46-8B53-4661194F13D5}" type="pres">
      <dgm:prSet presAssocID="{CB3A06C5-C046-4295-B88D-F708C8905C28}" presName="rect3" presStyleLbl="alignAcc1" presStyleIdx="2" presStyleCnt="4" custScaleY="40611" custLinFactNeighborX="0" custLinFactNeighborY="5669"/>
      <dgm:spPr/>
      <dgm:t>
        <a:bodyPr/>
        <a:lstStyle/>
        <a:p>
          <a:endParaRPr lang="en-ZA"/>
        </a:p>
      </dgm:t>
    </dgm:pt>
    <dgm:pt modelId="{68D4D6AE-D003-4D86-AC5D-BE145DD1E179}" type="pres">
      <dgm:prSet presAssocID="{566619EC-604F-48D6-81AA-F7CD2FE2F8AB}" presName="vertSpace4" presStyleLbl="node1" presStyleIdx="2" presStyleCnt="4"/>
      <dgm:spPr/>
    </dgm:pt>
    <dgm:pt modelId="{55EF261C-9C7C-4CE0-9BA0-D942C579CB44}" type="pres">
      <dgm:prSet presAssocID="{566619EC-604F-48D6-81AA-F7CD2FE2F8AB}" presName="circle4" presStyleLbl="node1" presStyleIdx="3" presStyleCnt="4" custScaleY="99162" custLinFactNeighborX="-3913" custLinFactNeighborY="62761"/>
      <dgm:spPr/>
    </dgm:pt>
    <dgm:pt modelId="{DD04A4C0-48E5-47F7-AD4F-945DC17F109C}" type="pres">
      <dgm:prSet presAssocID="{566619EC-604F-48D6-81AA-F7CD2FE2F8AB}" presName="rect4" presStyleLbl="alignAcc1" presStyleIdx="3" presStyleCnt="4" custScaleY="73140" custLinFactNeighborX="1579" custLinFactNeighborY="63284"/>
      <dgm:spPr/>
      <dgm:t>
        <a:bodyPr/>
        <a:lstStyle/>
        <a:p>
          <a:endParaRPr lang="en-ZA"/>
        </a:p>
      </dgm:t>
    </dgm:pt>
    <dgm:pt modelId="{FF4B6DD1-E14B-4CFF-ACA1-4AA0F55D8A8E}" type="pres">
      <dgm:prSet presAssocID="{808399FB-5585-4489-901B-50C11482AE2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309D937-22B1-4312-8C33-FA72A5DDFB74}" type="pres">
      <dgm:prSet presAssocID="{068A0C7A-68FA-4E57-AD3B-0EA5639B531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2FA1B4-0FF9-4186-B5F2-71211432317D}" type="pres">
      <dgm:prSet presAssocID="{CB3A06C5-C046-4295-B88D-F708C8905C2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48F96D-198D-49E3-A564-0D2EAA3D593C}" type="pres">
      <dgm:prSet presAssocID="{566619EC-604F-48D6-81AA-F7CD2FE2F8A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B058043-17E7-4FF5-B476-D93E918AAC55}" type="presOf" srcId="{068A0C7A-68FA-4E57-AD3B-0EA5639B5316}" destId="{BA9D7458-D7FD-4D5C-9EA8-EF2FF6D966CB}" srcOrd="0" destOrd="0" presId="urn:microsoft.com/office/officeart/2005/8/layout/target3"/>
    <dgm:cxn modelId="{7A8B2C25-9E3B-40E8-96E0-8BEB248F3653}" type="presOf" srcId="{566619EC-604F-48D6-81AA-F7CD2FE2F8AB}" destId="{DD04A4C0-48E5-47F7-AD4F-945DC17F109C}" srcOrd="0" destOrd="0" presId="urn:microsoft.com/office/officeart/2005/8/layout/target3"/>
    <dgm:cxn modelId="{CFD81DFD-A023-49D0-9D36-31F468EC09D2}" type="presOf" srcId="{CB3A06C5-C046-4295-B88D-F708C8905C28}" destId="{6DD55A9D-CD3E-4B46-8B53-4661194F13D5}" srcOrd="0" destOrd="0" presId="urn:microsoft.com/office/officeart/2005/8/layout/target3"/>
    <dgm:cxn modelId="{43DEE1E9-383B-4989-B67C-4D73965FB0F9}" srcId="{BDFDA442-8788-4E8C-817F-CCC124EBAD0D}" destId="{808399FB-5585-4489-901B-50C11482AE2A}" srcOrd="0" destOrd="0" parTransId="{45DC340E-9B75-4B86-A28B-87CC66AA8EE2}" sibTransId="{33FD4C01-F8FA-41A6-85E1-7C00614613C7}"/>
    <dgm:cxn modelId="{ACD89659-34CC-417D-A91F-6120C1648412}" type="presOf" srcId="{CB3A06C5-C046-4295-B88D-F708C8905C28}" destId="{482FA1B4-0FF9-4186-B5F2-71211432317D}" srcOrd="1" destOrd="0" presId="urn:microsoft.com/office/officeart/2005/8/layout/target3"/>
    <dgm:cxn modelId="{D614A4FA-307E-4D7A-9AC3-81DF33ABED62}" srcId="{BDFDA442-8788-4E8C-817F-CCC124EBAD0D}" destId="{068A0C7A-68FA-4E57-AD3B-0EA5639B5316}" srcOrd="1" destOrd="0" parTransId="{F937F97B-22EB-44C8-B5D3-DA1CB575E099}" sibTransId="{359DEA3A-3850-452D-A472-DAB05EEDCB96}"/>
    <dgm:cxn modelId="{1D91667C-6720-42AB-905D-6261F292A4E2}" type="presOf" srcId="{808399FB-5585-4489-901B-50C11482AE2A}" destId="{FC739502-0D0F-42FD-81AE-E51FBA2A1222}" srcOrd="0" destOrd="0" presId="urn:microsoft.com/office/officeart/2005/8/layout/target3"/>
    <dgm:cxn modelId="{4DE20D92-441D-4C09-8174-DA6E5A02D279}" type="presOf" srcId="{566619EC-604F-48D6-81AA-F7CD2FE2F8AB}" destId="{6248F96D-198D-49E3-A564-0D2EAA3D593C}" srcOrd="1" destOrd="0" presId="urn:microsoft.com/office/officeart/2005/8/layout/target3"/>
    <dgm:cxn modelId="{D0814C81-14B6-47AD-A253-65254C8B2CA6}" type="presOf" srcId="{808399FB-5585-4489-901B-50C11482AE2A}" destId="{FF4B6DD1-E14B-4CFF-ACA1-4AA0F55D8A8E}" srcOrd="1" destOrd="0" presId="urn:microsoft.com/office/officeart/2005/8/layout/target3"/>
    <dgm:cxn modelId="{73433060-BF8D-4D4F-824A-57ACABED72CF}" srcId="{BDFDA442-8788-4E8C-817F-CCC124EBAD0D}" destId="{566619EC-604F-48D6-81AA-F7CD2FE2F8AB}" srcOrd="3" destOrd="0" parTransId="{76C6858E-5EB7-444B-8D08-827AEEB21CD1}" sibTransId="{788AF0F5-05EB-48F4-9A7A-E93199D2BB42}"/>
    <dgm:cxn modelId="{4BCA7CCD-E37A-4BBB-BBC7-5F9570707D6F}" type="presOf" srcId="{068A0C7A-68FA-4E57-AD3B-0EA5639B5316}" destId="{4309D937-22B1-4312-8C33-FA72A5DDFB74}" srcOrd="1" destOrd="0" presId="urn:microsoft.com/office/officeart/2005/8/layout/target3"/>
    <dgm:cxn modelId="{2B8E984A-7C6F-4075-92DF-CD538F07D0D1}" srcId="{BDFDA442-8788-4E8C-817F-CCC124EBAD0D}" destId="{CB3A06C5-C046-4295-B88D-F708C8905C28}" srcOrd="2" destOrd="0" parTransId="{CAFB09F3-CAA3-473B-A25A-D0C4CB55FAA5}" sibTransId="{9C07E2F2-0AAF-4830-8284-67BFBC5F8F6B}"/>
    <dgm:cxn modelId="{B65755F4-6067-49F9-9A91-7F56E367606B}" type="presOf" srcId="{BDFDA442-8788-4E8C-817F-CCC124EBAD0D}" destId="{05068A60-FC84-4EB8-9C33-DC14E831B1B7}" srcOrd="0" destOrd="0" presId="urn:microsoft.com/office/officeart/2005/8/layout/target3"/>
    <dgm:cxn modelId="{8EA30378-A36B-400A-ABB6-6845197E205D}" type="presParOf" srcId="{05068A60-FC84-4EB8-9C33-DC14E831B1B7}" destId="{C984A7B3-E48E-4CA6-8D59-5E1232C94BF0}" srcOrd="0" destOrd="0" presId="urn:microsoft.com/office/officeart/2005/8/layout/target3"/>
    <dgm:cxn modelId="{8C55098D-A64D-42D1-BE9E-4FCDD3BF7F02}" type="presParOf" srcId="{05068A60-FC84-4EB8-9C33-DC14E831B1B7}" destId="{E18928D9-D2BA-454E-AE66-C33FC1E82FC9}" srcOrd="1" destOrd="0" presId="urn:microsoft.com/office/officeart/2005/8/layout/target3"/>
    <dgm:cxn modelId="{DC1421D4-82E8-46B8-97C9-EF5F330A74B3}" type="presParOf" srcId="{05068A60-FC84-4EB8-9C33-DC14E831B1B7}" destId="{FC739502-0D0F-42FD-81AE-E51FBA2A1222}" srcOrd="2" destOrd="0" presId="urn:microsoft.com/office/officeart/2005/8/layout/target3"/>
    <dgm:cxn modelId="{D6DF8793-3331-4BC2-877B-2503A455508B}" type="presParOf" srcId="{05068A60-FC84-4EB8-9C33-DC14E831B1B7}" destId="{307AABEB-72A0-441E-B717-9528A736C4C5}" srcOrd="3" destOrd="0" presId="urn:microsoft.com/office/officeart/2005/8/layout/target3"/>
    <dgm:cxn modelId="{7AADBD2E-415D-4ECA-B2F4-9BC0CDE90065}" type="presParOf" srcId="{05068A60-FC84-4EB8-9C33-DC14E831B1B7}" destId="{8EB0517E-4416-45FE-B552-6D0FD7E0870E}" srcOrd="4" destOrd="0" presId="urn:microsoft.com/office/officeart/2005/8/layout/target3"/>
    <dgm:cxn modelId="{09D35B6E-F96F-4C45-8B33-BF3147276F39}" type="presParOf" srcId="{05068A60-FC84-4EB8-9C33-DC14E831B1B7}" destId="{BA9D7458-D7FD-4D5C-9EA8-EF2FF6D966CB}" srcOrd="5" destOrd="0" presId="urn:microsoft.com/office/officeart/2005/8/layout/target3"/>
    <dgm:cxn modelId="{2473C5F3-5059-4BE8-92F7-D4939E0178FE}" type="presParOf" srcId="{05068A60-FC84-4EB8-9C33-DC14E831B1B7}" destId="{4CC25A7A-9992-4282-8C89-CBE1C4F7F11C}" srcOrd="6" destOrd="0" presId="urn:microsoft.com/office/officeart/2005/8/layout/target3"/>
    <dgm:cxn modelId="{C10ED8A3-4690-402F-827E-A7CB44BB857F}" type="presParOf" srcId="{05068A60-FC84-4EB8-9C33-DC14E831B1B7}" destId="{88E2A448-8B59-4670-A875-0AB140F126AE}" srcOrd="7" destOrd="0" presId="urn:microsoft.com/office/officeart/2005/8/layout/target3"/>
    <dgm:cxn modelId="{5FA8A993-15D3-406D-8B29-B7C8A3A5A794}" type="presParOf" srcId="{05068A60-FC84-4EB8-9C33-DC14E831B1B7}" destId="{6DD55A9D-CD3E-4B46-8B53-4661194F13D5}" srcOrd="8" destOrd="0" presId="urn:microsoft.com/office/officeart/2005/8/layout/target3"/>
    <dgm:cxn modelId="{96050AD8-4DFE-43C7-AFFC-F7930F7DD768}" type="presParOf" srcId="{05068A60-FC84-4EB8-9C33-DC14E831B1B7}" destId="{68D4D6AE-D003-4D86-AC5D-BE145DD1E179}" srcOrd="9" destOrd="0" presId="urn:microsoft.com/office/officeart/2005/8/layout/target3"/>
    <dgm:cxn modelId="{BEEE69FE-517C-478F-A66E-D0D2E6FDF08D}" type="presParOf" srcId="{05068A60-FC84-4EB8-9C33-DC14E831B1B7}" destId="{55EF261C-9C7C-4CE0-9BA0-D942C579CB44}" srcOrd="10" destOrd="0" presId="urn:microsoft.com/office/officeart/2005/8/layout/target3"/>
    <dgm:cxn modelId="{099E22DC-54B6-41C9-8567-4A3E7F7B8A46}" type="presParOf" srcId="{05068A60-FC84-4EB8-9C33-DC14E831B1B7}" destId="{DD04A4C0-48E5-47F7-AD4F-945DC17F109C}" srcOrd="11" destOrd="0" presId="urn:microsoft.com/office/officeart/2005/8/layout/target3"/>
    <dgm:cxn modelId="{41D31EB6-9678-41C5-8BEE-CB5CEA15CF96}" type="presParOf" srcId="{05068A60-FC84-4EB8-9C33-DC14E831B1B7}" destId="{FF4B6DD1-E14B-4CFF-ACA1-4AA0F55D8A8E}" srcOrd="12" destOrd="0" presId="urn:microsoft.com/office/officeart/2005/8/layout/target3"/>
    <dgm:cxn modelId="{21148CB3-66B9-42D2-B521-6BAF8F229D08}" type="presParOf" srcId="{05068A60-FC84-4EB8-9C33-DC14E831B1B7}" destId="{4309D937-22B1-4312-8C33-FA72A5DDFB74}" srcOrd="13" destOrd="0" presId="urn:microsoft.com/office/officeart/2005/8/layout/target3"/>
    <dgm:cxn modelId="{5202791A-B06B-4CE1-95E7-4AC198D99CC7}" type="presParOf" srcId="{05068A60-FC84-4EB8-9C33-DC14E831B1B7}" destId="{482FA1B4-0FF9-4186-B5F2-71211432317D}" srcOrd="14" destOrd="0" presId="urn:microsoft.com/office/officeart/2005/8/layout/target3"/>
    <dgm:cxn modelId="{65E94F89-F9A8-45C8-8574-6A841FF5F79C}" type="presParOf" srcId="{05068A60-FC84-4EB8-9C33-DC14E831B1B7}" destId="{6248F96D-198D-49E3-A564-0D2EAA3D593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FA29EC6-5D68-4D8E-BEB0-61A502AEF727}" type="doc">
      <dgm:prSet loTypeId="urn:microsoft.com/office/officeart/2008/layout/LinedList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1455D664-99FB-4549-86CE-EA4150168F76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Using a textbook to its best advantages seems to be overlooked when we prepare for teaching.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D532C-2D68-4DA8-9039-C240E77D5E6D}" type="parTrans" cxnId="{92BDC19F-7DBC-4887-83BB-CD82149FCF93}">
      <dgm:prSet/>
      <dgm:spPr/>
      <dgm:t>
        <a:bodyPr/>
        <a:lstStyle/>
        <a:p>
          <a:endParaRPr lang="en-ZA"/>
        </a:p>
      </dgm:t>
    </dgm:pt>
    <dgm:pt modelId="{B434E341-054B-4FB4-B1F2-CCA1DADB3394}" type="sibTrans" cxnId="{92BDC19F-7DBC-4887-83BB-CD82149FCF93}">
      <dgm:prSet/>
      <dgm:spPr/>
      <dgm:t>
        <a:bodyPr/>
        <a:lstStyle/>
        <a:p>
          <a:endParaRPr lang="en-ZA"/>
        </a:p>
      </dgm:t>
    </dgm:pt>
    <dgm:pt modelId="{37DECD76-63C5-459E-8F19-321FDFABE3EE}">
      <dgm:prSet phldrT="[Text]" custT="1"/>
      <dgm:spPr/>
      <dgm:t>
        <a:bodyPr/>
        <a:lstStyle/>
        <a:p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EC7CA-B000-4634-89B2-ED32B394CE79}" type="parTrans" cxnId="{4BD60F5A-8B5E-4364-B2EE-9BC518EDBA5E}">
      <dgm:prSet/>
      <dgm:spPr/>
      <dgm:t>
        <a:bodyPr/>
        <a:lstStyle/>
        <a:p>
          <a:endParaRPr lang="en-ZA"/>
        </a:p>
      </dgm:t>
    </dgm:pt>
    <dgm:pt modelId="{BCE794DE-4B04-45BA-AC71-D3486B934E83}" type="sibTrans" cxnId="{4BD60F5A-8B5E-4364-B2EE-9BC518EDBA5E}">
      <dgm:prSet/>
      <dgm:spPr/>
      <dgm:t>
        <a:bodyPr/>
        <a:lstStyle/>
        <a:p>
          <a:endParaRPr lang="en-ZA"/>
        </a:p>
      </dgm:t>
    </dgm:pt>
    <dgm:pt modelId="{AD359F2F-9CB3-4288-8DA4-F99D4A5EA89F}">
      <dgm:prSet phldrT="[Text]" custT="1"/>
      <dgm:spPr/>
      <dgm:t>
        <a:bodyPr/>
        <a:lstStyle/>
        <a:p>
          <a: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  <a:t>Textbooks can be used as an important source for involving the family.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BD10C-77F7-48C2-BEEB-7225A291BF6E}" type="parTrans" cxnId="{C0155E33-93BC-41FD-95E4-7CC462E02CC4}">
      <dgm:prSet/>
      <dgm:spPr/>
      <dgm:t>
        <a:bodyPr/>
        <a:lstStyle/>
        <a:p>
          <a:endParaRPr lang="en-ZA"/>
        </a:p>
      </dgm:t>
    </dgm:pt>
    <dgm:pt modelId="{EA997356-F4D9-4040-BDB7-80EFF0DF1B1F}" type="sibTrans" cxnId="{C0155E33-93BC-41FD-95E4-7CC462E02CC4}">
      <dgm:prSet/>
      <dgm:spPr/>
      <dgm:t>
        <a:bodyPr/>
        <a:lstStyle/>
        <a:p>
          <a:endParaRPr lang="en-ZA"/>
        </a:p>
      </dgm:t>
    </dgm:pt>
    <dgm:pt modelId="{761B7223-4FB7-4BA8-86D3-3E871C6B31D4}" type="pres">
      <dgm:prSet presAssocID="{3FA29EC6-5D68-4D8E-BEB0-61A502AEF7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535030B-C910-49D2-BD71-AB1F8CA5D47E}" type="pres">
      <dgm:prSet presAssocID="{1455D664-99FB-4549-86CE-EA4150168F76}" presName="thickLine" presStyleLbl="alignNode1" presStyleIdx="0" presStyleCnt="3"/>
      <dgm:spPr/>
    </dgm:pt>
    <dgm:pt modelId="{D4D3F8AF-B17F-4D2E-9F6C-496E516AA4D4}" type="pres">
      <dgm:prSet presAssocID="{1455D664-99FB-4549-86CE-EA4150168F76}" presName="horz1" presStyleCnt="0"/>
      <dgm:spPr/>
    </dgm:pt>
    <dgm:pt modelId="{0C384F6C-039D-475C-98F5-AD67CAEE6583}" type="pres">
      <dgm:prSet presAssocID="{1455D664-99FB-4549-86CE-EA4150168F76}" presName="tx1" presStyleLbl="revTx" presStyleIdx="0" presStyleCnt="3" custScaleY="66604"/>
      <dgm:spPr/>
      <dgm:t>
        <a:bodyPr/>
        <a:lstStyle/>
        <a:p>
          <a:endParaRPr lang="en-ZA"/>
        </a:p>
      </dgm:t>
    </dgm:pt>
    <dgm:pt modelId="{D93A49A2-8DFA-47CE-BE8B-62E122A7FF5E}" type="pres">
      <dgm:prSet presAssocID="{1455D664-99FB-4549-86CE-EA4150168F76}" presName="vert1" presStyleCnt="0"/>
      <dgm:spPr/>
    </dgm:pt>
    <dgm:pt modelId="{2531C5A3-2042-432C-A014-E76441CBAE96}" type="pres">
      <dgm:prSet presAssocID="{AD359F2F-9CB3-4288-8DA4-F99D4A5EA89F}" presName="thickLine" presStyleLbl="alignNode1" presStyleIdx="1" presStyleCnt="3"/>
      <dgm:spPr/>
    </dgm:pt>
    <dgm:pt modelId="{78BFA4E1-AD07-4878-B076-854BD0FDDA47}" type="pres">
      <dgm:prSet presAssocID="{AD359F2F-9CB3-4288-8DA4-F99D4A5EA89F}" presName="horz1" presStyleCnt="0"/>
      <dgm:spPr/>
    </dgm:pt>
    <dgm:pt modelId="{FED5F432-D8EC-4DEB-901C-E6BF9CAFAEA9}" type="pres">
      <dgm:prSet presAssocID="{AD359F2F-9CB3-4288-8DA4-F99D4A5EA89F}" presName="tx1" presStyleLbl="revTx" presStyleIdx="1" presStyleCnt="3" custScaleY="66604"/>
      <dgm:spPr/>
      <dgm:t>
        <a:bodyPr/>
        <a:lstStyle/>
        <a:p>
          <a:endParaRPr lang="en-GB"/>
        </a:p>
      </dgm:t>
    </dgm:pt>
    <dgm:pt modelId="{94AB6F12-261B-47F4-90FC-E34E22F2E812}" type="pres">
      <dgm:prSet presAssocID="{AD359F2F-9CB3-4288-8DA4-F99D4A5EA89F}" presName="vert1" presStyleCnt="0"/>
      <dgm:spPr/>
    </dgm:pt>
    <dgm:pt modelId="{82A5C3D1-6EE3-40F0-B4A9-D34C9D6C90A0}" type="pres">
      <dgm:prSet presAssocID="{37DECD76-63C5-459E-8F19-321FDFABE3EE}" presName="thickLine" presStyleLbl="alignNode1" presStyleIdx="2" presStyleCnt="3"/>
      <dgm:spPr/>
    </dgm:pt>
    <dgm:pt modelId="{B4CEBB6B-5967-40A9-8DE0-78A9555C2E31}" type="pres">
      <dgm:prSet presAssocID="{37DECD76-63C5-459E-8F19-321FDFABE3EE}" presName="horz1" presStyleCnt="0"/>
      <dgm:spPr/>
    </dgm:pt>
    <dgm:pt modelId="{3633563D-59D8-489B-ACBC-2CF46CF52C00}" type="pres">
      <dgm:prSet presAssocID="{37DECD76-63C5-459E-8F19-321FDFABE3EE}" presName="tx1" presStyleLbl="revTx" presStyleIdx="2" presStyleCnt="3" custScaleY="66604"/>
      <dgm:spPr/>
      <dgm:t>
        <a:bodyPr/>
        <a:lstStyle/>
        <a:p>
          <a:endParaRPr lang="en-GB"/>
        </a:p>
      </dgm:t>
    </dgm:pt>
    <dgm:pt modelId="{EE336406-83C5-420D-9E6D-94B48FD26F85}" type="pres">
      <dgm:prSet presAssocID="{37DECD76-63C5-459E-8F19-321FDFABE3EE}" presName="vert1" presStyleCnt="0"/>
      <dgm:spPr/>
    </dgm:pt>
  </dgm:ptLst>
  <dgm:cxnLst>
    <dgm:cxn modelId="{C0155E33-93BC-41FD-95E4-7CC462E02CC4}" srcId="{3FA29EC6-5D68-4D8E-BEB0-61A502AEF727}" destId="{AD359F2F-9CB3-4288-8DA4-F99D4A5EA89F}" srcOrd="1" destOrd="0" parTransId="{DCBBD10C-77F7-48C2-BEEB-7225A291BF6E}" sibTransId="{EA997356-F4D9-4040-BDB7-80EFF0DF1B1F}"/>
    <dgm:cxn modelId="{D0872C21-16B9-49F5-8A9B-6193F844EAFE}" type="presOf" srcId="{3FA29EC6-5D68-4D8E-BEB0-61A502AEF727}" destId="{761B7223-4FB7-4BA8-86D3-3E871C6B31D4}" srcOrd="0" destOrd="0" presId="urn:microsoft.com/office/officeart/2008/layout/LinedList"/>
    <dgm:cxn modelId="{8E38290E-0D40-4ED7-8B73-4D637BA72BF0}" type="presOf" srcId="{1455D664-99FB-4549-86CE-EA4150168F76}" destId="{0C384F6C-039D-475C-98F5-AD67CAEE6583}" srcOrd="0" destOrd="0" presId="urn:microsoft.com/office/officeart/2008/layout/LinedList"/>
    <dgm:cxn modelId="{4BD60F5A-8B5E-4364-B2EE-9BC518EDBA5E}" srcId="{3FA29EC6-5D68-4D8E-BEB0-61A502AEF727}" destId="{37DECD76-63C5-459E-8F19-321FDFABE3EE}" srcOrd="2" destOrd="0" parTransId="{1B8EC7CA-B000-4634-89B2-ED32B394CE79}" sibTransId="{BCE794DE-4B04-45BA-AC71-D3486B934E83}"/>
    <dgm:cxn modelId="{57272B49-08E3-48F8-B0D7-079538A92060}" type="presOf" srcId="{AD359F2F-9CB3-4288-8DA4-F99D4A5EA89F}" destId="{FED5F432-D8EC-4DEB-901C-E6BF9CAFAEA9}" srcOrd="0" destOrd="0" presId="urn:microsoft.com/office/officeart/2008/layout/LinedList"/>
    <dgm:cxn modelId="{92BDC19F-7DBC-4887-83BB-CD82149FCF93}" srcId="{3FA29EC6-5D68-4D8E-BEB0-61A502AEF727}" destId="{1455D664-99FB-4549-86CE-EA4150168F76}" srcOrd="0" destOrd="0" parTransId="{9DBD532C-2D68-4DA8-9039-C240E77D5E6D}" sibTransId="{B434E341-054B-4FB4-B1F2-CCA1DADB3394}"/>
    <dgm:cxn modelId="{C61868C1-2287-43B5-873E-1A64B8A69C5C}" type="presOf" srcId="{37DECD76-63C5-459E-8F19-321FDFABE3EE}" destId="{3633563D-59D8-489B-ACBC-2CF46CF52C00}" srcOrd="0" destOrd="0" presId="urn:microsoft.com/office/officeart/2008/layout/LinedList"/>
    <dgm:cxn modelId="{33778930-DA5C-4FEE-8A77-86654781DFB5}" type="presParOf" srcId="{761B7223-4FB7-4BA8-86D3-3E871C6B31D4}" destId="{B535030B-C910-49D2-BD71-AB1F8CA5D47E}" srcOrd="0" destOrd="0" presId="urn:microsoft.com/office/officeart/2008/layout/LinedList"/>
    <dgm:cxn modelId="{613B36EF-58AD-4675-A8D2-FEED0C60BF7D}" type="presParOf" srcId="{761B7223-4FB7-4BA8-86D3-3E871C6B31D4}" destId="{D4D3F8AF-B17F-4D2E-9F6C-496E516AA4D4}" srcOrd="1" destOrd="0" presId="urn:microsoft.com/office/officeart/2008/layout/LinedList"/>
    <dgm:cxn modelId="{E891CA8D-2C44-4767-8B0A-FC2CE0919C73}" type="presParOf" srcId="{D4D3F8AF-B17F-4D2E-9F6C-496E516AA4D4}" destId="{0C384F6C-039D-475C-98F5-AD67CAEE6583}" srcOrd="0" destOrd="0" presId="urn:microsoft.com/office/officeart/2008/layout/LinedList"/>
    <dgm:cxn modelId="{64F62492-5951-4073-B951-6B0AA1E44DEA}" type="presParOf" srcId="{D4D3F8AF-B17F-4D2E-9F6C-496E516AA4D4}" destId="{D93A49A2-8DFA-47CE-BE8B-62E122A7FF5E}" srcOrd="1" destOrd="0" presId="urn:microsoft.com/office/officeart/2008/layout/LinedList"/>
    <dgm:cxn modelId="{B3FBFF1F-0A0C-4AB5-A285-742AA81AEE42}" type="presParOf" srcId="{761B7223-4FB7-4BA8-86D3-3E871C6B31D4}" destId="{2531C5A3-2042-432C-A014-E76441CBAE96}" srcOrd="2" destOrd="0" presId="urn:microsoft.com/office/officeart/2008/layout/LinedList"/>
    <dgm:cxn modelId="{833FE65F-E8E3-490E-AE15-91F722B23E42}" type="presParOf" srcId="{761B7223-4FB7-4BA8-86D3-3E871C6B31D4}" destId="{78BFA4E1-AD07-4878-B076-854BD0FDDA47}" srcOrd="3" destOrd="0" presId="urn:microsoft.com/office/officeart/2008/layout/LinedList"/>
    <dgm:cxn modelId="{3A093948-C164-4723-AE44-16023811E56C}" type="presParOf" srcId="{78BFA4E1-AD07-4878-B076-854BD0FDDA47}" destId="{FED5F432-D8EC-4DEB-901C-E6BF9CAFAEA9}" srcOrd="0" destOrd="0" presId="urn:microsoft.com/office/officeart/2008/layout/LinedList"/>
    <dgm:cxn modelId="{E1A8D609-75F2-4995-9F4E-201B987D7654}" type="presParOf" srcId="{78BFA4E1-AD07-4878-B076-854BD0FDDA47}" destId="{94AB6F12-261B-47F4-90FC-E34E22F2E812}" srcOrd="1" destOrd="0" presId="urn:microsoft.com/office/officeart/2008/layout/LinedList"/>
    <dgm:cxn modelId="{B42BEE7D-42FE-4F8E-A77C-CB3AB1C34AFE}" type="presParOf" srcId="{761B7223-4FB7-4BA8-86D3-3E871C6B31D4}" destId="{82A5C3D1-6EE3-40F0-B4A9-D34C9D6C90A0}" srcOrd="4" destOrd="0" presId="urn:microsoft.com/office/officeart/2008/layout/LinedList"/>
    <dgm:cxn modelId="{713277BF-49F8-416B-9CA2-20D697C37C39}" type="presParOf" srcId="{761B7223-4FB7-4BA8-86D3-3E871C6B31D4}" destId="{B4CEBB6B-5967-40A9-8DE0-78A9555C2E31}" srcOrd="5" destOrd="0" presId="urn:microsoft.com/office/officeart/2008/layout/LinedList"/>
    <dgm:cxn modelId="{284DDF79-6032-47D8-B67E-C463277E9EFB}" type="presParOf" srcId="{B4CEBB6B-5967-40A9-8DE0-78A9555C2E31}" destId="{3633563D-59D8-489B-ACBC-2CF46CF52C00}" srcOrd="0" destOrd="0" presId="urn:microsoft.com/office/officeart/2008/layout/LinedList"/>
    <dgm:cxn modelId="{CB968899-98B1-4F45-B841-C9C55E8CE951}" type="presParOf" srcId="{B4CEBB6B-5967-40A9-8DE0-78A9555C2E31}" destId="{EE336406-83C5-420D-9E6D-94B48FD26F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5D405CF-B2F0-4282-AB9F-005952AD7119}" type="doc">
      <dgm:prSet loTypeId="urn:microsoft.com/office/officeart/2005/8/layout/process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8767B5D1-1777-46D9-A7A8-612B99522F80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Give the learners work that can be done or shared by the family using the textbook.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4FFD9-8C39-42B4-80A8-1FA354500F8B}" type="parTrans" cxnId="{5F11D1A7-10F3-4969-9D91-F361603297F6}">
      <dgm:prSet/>
      <dgm:spPr/>
      <dgm:t>
        <a:bodyPr/>
        <a:lstStyle/>
        <a:p>
          <a:endParaRPr lang="en-ZA"/>
        </a:p>
      </dgm:t>
    </dgm:pt>
    <dgm:pt modelId="{D6FF20BF-382C-49DA-B7F5-C5E8E209D217}" type="sibTrans" cxnId="{5F11D1A7-10F3-4969-9D91-F361603297F6}">
      <dgm:prSet/>
      <dgm:spPr/>
      <dgm:t>
        <a:bodyPr/>
        <a:lstStyle/>
        <a:p>
          <a:endParaRPr lang="en-ZA"/>
        </a:p>
      </dgm:t>
    </dgm:pt>
    <dgm:pt modelId="{E7C13AD0-417A-4D1A-ACAA-FADE16FD170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u="sng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Example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: Ask learners before the lesson on the signs of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Qiyaamaah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to find out from the family if they know what these signs are and to note them before coming to the class.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8F552-F21C-4A0C-8717-6EBB12519FB5}" type="parTrans" cxnId="{6EEE2EB1-DE63-4941-A4B7-658B1B8BDCF7}">
      <dgm:prSet/>
      <dgm:spPr/>
      <dgm:t>
        <a:bodyPr/>
        <a:lstStyle/>
        <a:p>
          <a:endParaRPr lang="en-ZA"/>
        </a:p>
      </dgm:t>
    </dgm:pt>
    <dgm:pt modelId="{21D51EFE-5B14-475B-A5F6-F60335520A1B}" type="sibTrans" cxnId="{6EEE2EB1-DE63-4941-A4B7-658B1B8BDCF7}">
      <dgm:prSet/>
      <dgm:spPr/>
      <dgm:t>
        <a:bodyPr/>
        <a:lstStyle/>
        <a:p>
          <a:endParaRPr lang="en-ZA"/>
        </a:p>
      </dgm:t>
    </dgm:pt>
    <dgm:pt modelId="{3C9E870A-044C-4795-BFED-E6FE29B4F73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Now discuss the different answers with the class.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3DF68-8876-4090-B058-D91438F194AF}" type="parTrans" cxnId="{A7E291EF-781D-4792-9DEE-1E70BF884DE6}">
      <dgm:prSet/>
      <dgm:spPr/>
      <dgm:t>
        <a:bodyPr/>
        <a:lstStyle/>
        <a:p>
          <a:endParaRPr lang="en-ZA"/>
        </a:p>
      </dgm:t>
    </dgm:pt>
    <dgm:pt modelId="{CE460C1F-2515-4E34-A794-48E663E84B32}" type="sibTrans" cxnId="{A7E291EF-781D-4792-9DEE-1E70BF884DE6}">
      <dgm:prSet/>
      <dgm:spPr/>
      <dgm:t>
        <a:bodyPr/>
        <a:lstStyle/>
        <a:p>
          <a:endParaRPr lang="en-ZA"/>
        </a:p>
      </dgm:t>
    </dgm:pt>
    <dgm:pt modelId="{5FD93442-BD6A-49C2-9A7D-7ED9B51505F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alpha val="36000"/>
          </a:schemeClr>
        </a:solidFill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Then make a summary of the major one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’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 on the board.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DBA88-B9E1-4EBB-B908-5F7D1040FC5E}" type="parTrans" cxnId="{96ED9F31-CE48-45F4-B22D-A9F58758F5BF}">
      <dgm:prSet/>
      <dgm:spPr/>
      <dgm:t>
        <a:bodyPr/>
        <a:lstStyle/>
        <a:p>
          <a:endParaRPr lang="en-ZA"/>
        </a:p>
      </dgm:t>
    </dgm:pt>
    <dgm:pt modelId="{CF96C454-4E52-4230-BB35-9600B60FBDAB}" type="sibTrans" cxnId="{96ED9F31-CE48-45F4-B22D-A9F58758F5BF}">
      <dgm:prSet/>
      <dgm:spPr/>
      <dgm:t>
        <a:bodyPr/>
        <a:lstStyle/>
        <a:p>
          <a:endParaRPr lang="en-ZA"/>
        </a:p>
      </dgm:t>
    </dgm:pt>
    <dgm:pt modelId="{2E3C213C-3282-4978-BCC6-B5827AE773FB}" type="pres">
      <dgm:prSet presAssocID="{65D405CF-B2F0-4282-AB9F-005952AD71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3170C1-1D04-4367-89D5-6BFBBE0C7DF9}" type="pres">
      <dgm:prSet presAssocID="{E7C13AD0-417A-4D1A-ACAA-FADE16FD1701}" presName="boxAndChildren" presStyleCnt="0"/>
      <dgm:spPr/>
    </dgm:pt>
    <dgm:pt modelId="{6BBE750E-ACF5-46CF-9BBA-0131C4DBD0B4}" type="pres">
      <dgm:prSet presAssocID="{E7C13AD0-417A-4D1A-ACAA-FADE16FD1701}" presName="parentTextBox" presStyleLbl="node1" presStyleIdx="0" presStyleCnt="2"/>
      <dgm:spPr/>
      <dgm:t>
        <a:bodyPr/>
        <a:lstStyle/>
        <a:p>
          <a:endParaRPr lang="en-GB"/>
        </a:p>
      </dgm:t>
    </dgm:pt>
    <dgm:pt modelId="{9B4FF059-0544-4FEE-B260-9DD7C82C6422}" type="pres">
      <dgm:prSet presAssocID="{E7C13AD0-417A-4D1A-ACAA-FADE16FD1701}" presName="entireBox" presStyleLbl="node1" presStyleIdx="0" presStyleCnt="2" custScaleY="160397" custLinFactNeighborX="235" custLinFactNeighborY="844"/>
      <dgm:spPr/>
      <dgm:t>
        <a:bodyPr/>
        <a:lstStyle/>
        <a:p>
          <a:endParaRPr lang="en-GB"/>
        </a:p>
      </dgm:t>
    </dgm:pt>
    <dgm:pt modelId="{70686B63-DBBF-4213-B2C1-B0627EAAF9CB}" type="pres">
      <dgm:prSet presAssocID="{E7C13AD0-417A-4D1A-ACAA-FADE16FD1701}" presName="descendantBox" presStyleCnt="0"/>
      <dgm:spPr/>
    </dgm:pt>
    <dgm:pt modelId="{C341146B-F1BA-4FDD-A94A-E3DAA39E89C7}" type="pres">
      <dgm:prSet presAssocID="{3C9E870A-044C-4795-BFED-E6FE29B4F73B}" presName="childTextBox" presStyleLbl="fgAccFollowNode1" presStyleIdx="0" presStyleCnt="2" custScaleY="144519" custLinFactNeighborX="649" custLinFactNeighborY="364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C32F8-D7BC-4A8F-86BA-418E9459DB42}" type="pres">
      <dgm:prSet presAssocID="{5FD93442-BD6A-49C2-9A7D-7ED9B51505F9}" presName="childTextBox" presStyleLbl="fgAccFollowNode1" presStyleIdx="1" presStyleCnt="2" custScaleY="144519" custLinFactNeighborX="1014" custLinFactNeighborY="364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AA985B-557E-481E-953D-7B8C5877C524}" type="pres">
      <dgm:prSet presAssocID="{D6FF20BF-382C-49DA-B7F5-C5E8E209D217}" presName="sp" presStyleCnt="0"/>
      <dgm:spPr/>
    </dgm:pt>
    <dgm:pt modelId="{9D2633A6-DA4C-4FB0-A54E-7D0B43415CA3}" type="pres">
      <dgm:prSet presAssocID="{8767B5D1-1777-46D9-A7A8-612B99522F80}" presName="arrowAndChildren" presStyleCnt="0"/>
      <dgm:spPr/>
    </dgm:pt>
    <dgm:pt modelId="{8A3821A0-EF6E-4286-ADC4-58E9D3819F53}" type="pres">
      <dgm:prSet presAssocID="{8767B5D1-1777-46D9-A7A8-612B99522F80}" presName="parentTextArrow" presStyleLbl="node1" presStyleIdx="1" presStyleCnt="2" custScaleY="40311"/>
      <dgm:spPr/>
      <dgm:t>
        <a:bodyPr/>
        <a:lstStyle/>
        <a:p>
          <a:endParaRPr lang="en-GB"/>
        </a:p>
      </dgm:t>
    </dgm:pt>
  </dgm:ptLst>
  <dgm:cxnLst>
    <dgm:cxn modelId="{96ED9F31-CE48-45F4-B22D-A9F58758F5BF}" srcId="{E7C13AD0-417A-4D1A-ACAA-FADE16FD1701}" destId="{5FD93442-BD6A-49C2-9A7D-7ED9B51505F9}" srcOrd="1" destOrd="0" parTransId="{676DBA88-B9E1-4EBB-B908-5F7D1040FC5E}" sibTransId="{CF96C454-4E52-4230-BB35-9600B60FBDAB}"/>
    <dgm:cxn modelId="{B42406C8-9185-4D7B-905D-D88694B886D1}" type="presOf" srcId="{3C9E870A-044C-4795-BFED-E6FE29B4F73B}" destId="{C341146B-F1BA-4FDD-A94A-E3DAA39E89C7}" srcOrd="0" destOrd="0" presId="urn:microsoft.com/office/officeart/2005/8/layout/process4"/>
    <dgm:cxn modelId="{11F7CA99-6EB8-4A66-9F5D-F66609F2FFAA}" type="presOf" srcId="{8767B5D1-1777-46D9-A7A8-612B99522F80}" destId="{8A3821A0-EF6E-4286-ADC4-58E9D3819F53}" srcOrd="0" destOrd="0" presId="urn:microsoft.com/office/officeart/2005/8/layout/process4"/>
    <dgm:cxn modelId="{6EEE2EB1-DE63-4941-A4B7-658B1B8BDCF7}" srcId="{65D405CF-B2F0-4282-AB9F-005952AD7119}" destId="{E7C13AD0-417A-4D1A-ACAA-FADE16FD1701}" srcOrd="1" destOrd="0" parTransId="{70B8F552-F21C-4A0C-8717-6EBB12519FB5}" sibTransId="{21D51EFE-5B14-475B-A5F6-F60335520A1B}"/>
    <dgm:cxn modelId="{A7E291EF-781D-4792-9DEE-1E70BF884DE6}" srcId="{E7C13AD0-417A-4D1A-ACAA-FADE16FD1701}" destId="{3C9E870A-044C-4795-BFED-E6FE29B4F73B}" srcOrd="0" destOrd="0" parTransId="{58A3DF68-8876-4090-B058-D91438F194AF}" sibTransId="{CE460C1F-2515-4E34-A794-48E663E84B32}"/>
    <dgm:cxn modelId="{A1323904-9E3B-44B5-A411-EE68369F8827}" type="presOf" srcId="{5FD93442-BD6A-49C2-9A7D-7ED9B51505F9}" destId="{C92C32F8-D7BC-4A8F-86BA-418E9459DB42}" srcOrd="0" destOrd="0" presId="urn:microsoft.com/office/officeart/2005/8/layout/process4"/>
    <dgm:cxn modelId="{11085F60-559F-4725-A8BA-C9A8E432B009}" type="presOf" srcId="{E7C13AD0-417A-4D1A-ACAA-FADE16FD1701}" destId="{9B4FF059-0544-4FEE-B260-9DD7C82C6422}" srcOrd="1" destOrd="0" presId="urn:microsoft.com/office/officeart/2005/8/layout/process4"/>
    <dgm:cxn modelId="{D34312DB-A7D5-4544-86FB-AEEBE700DDEC}" type="presOf" srcId="{E7C13AD0-417A-4D1A-ACAA-FADE16FD1701}" destId="{6BBE750E-ACF5-46CF-9BBA-0131C4DBD0B4}" srcOrd="0" destOrd="0" presId="urn:microsoft.com/office/officeart/2005/8/layout/process4"/>
    <dgm:cxn modelId="{5F11D1A7-10F3-4969-9D91-F361603297F6}" srcId="{65D405CF-B2F0-4282-AB9F-005952AD7119}" destId="{8767B5D1-1777-46D9-A7A8-612B99522F80}" srcOrd="0" destOrd="0" parTransId="{5F04FFD9-8C39-42B4-80A8-1FA354500F8B}" sibTransId="{D6FF20BF-382C-49DA-B7F5-C5E8E209D217}"/>
    <dgm:cxn modelId="{B6081D49-2D86-4489-BDE8-2AF49C5513C2}" type="presOf" srcId="{65D405CF-B2F0-4282-AB9F-005952AD7119}" destId="{2E3C213C-3282-4978-BCC6-B5827AE773FB}" srcOrd="0" destOrd="0" presId="urn:microsoft.com/office/officeart/2005/8/layout/process4"/>
    <dgm:cxn modelId="{055784B6-D697-43A7-A876-C662A16B7EF0}" type="presParOf" srcId="{2E3C213C-3282-4978-BCC6-B5827AE773FB}" destId="{1D3170C1-1D04-4367-89D5-6BFBBE0C7DF9}" srcOrd="0" destOrd="0" presId="urn:microsoft.com/office/officeart/2005/8/layout/process4"/>
    <dgm:cxn modelId="{3ADE3C47-D28D-4D51-B054-9E9EBAE74549}" type="presParOf" srcId="{1D3170C1-1D04-4367-89D5-6BFBBE0C7DF9}" destId="{6BBE750E-ACF5-46CF-9BBA-0131C4DBD0B4}" srcOrd="0" destOrd="0" presId="urn:microsoft.com/office/officeart/2005/8/layout/process4"/>
    <dgm:cxn modelId="{3C734B4E-90CE-4927-B98E-5F541F63B8FE}" type="presParOf" srcId="{1D3170C1-1D04-4367-89D5-6BFBBE0C7DF9}" destId="{9B4FF059-0544-4FEE-B260-9DD7C82C6422}" srcOrd="1" destOrd="0" presId="urn:microsoft.com/office/officeart/2005/8/layout/process4"/>
    <dgm:cxn modelId="{D6F71FA8-5D54-45CD-8638-6F6AE2726AFF}" type="presParOf" srcId="{1D3170C1-1D04-4367-89D5-6BFBBE0C7DF9}" destId="{70686B63-DBBF-4213-B2C1-B0627EAAF9CB}" srcOrd="2" destOrd="0" presId="urn:microsoft.com/office/officeart/2005/8/layout/process4"/>
    <dgm:cxn modelId="{4A2D5A88-E825-4F14-B76D-57826C3447F4}" type="presParOf" srcId="{70686B63-DBBF-4213-B2C1-B0627EAAF9CB}" destId="{C341146B-F1BA-4FDD-A94A-E3DAA39E89C7}" srcOrd="0" destOrd="0" presId="urn:microsoft.com/office/officeart/2005/8/layout/process4"/>
    <dgm:cxn modelId="{E2E923ED-37E9-4D15-B3FC-A5F49C859904}" type="presParOf" srcId="{70686B63-DBBF-4213-B2C1-B0627EAAF9CB}" destId="{C92C32F8-D7BC-4A8F-86BA-418E9459DB42}" srcOrd="1" destOrd="0" presId="urn:microsoft.com/office/officeart/2005/8/layout/process4"/>
    <dgm:cxn modelId="{3D2A73D1-F5FC-477F-8280-C955B94880CB}" type="presParOf" srcId="{2E3C213C-3282-4978-BCC6-B5827AE773FB}" destId="{7DAA985B-557E-481E-953D-7B8C5877C524}" srcOrd="1" destOrd="0" presId="urn:microsoft.com/office/officeart/2005/8/layout/process4"/>
    <dgm:cxn modelId="{3D3282CD-49A0-49B1-B452-A7E299B2B1A4}" type="presParOf" srcId="{2E3C213C-3282-4978-BCC6-B5827AE773FB}" destId="{9D2633A6-DA4C-4FB0-A54E-7D0B43415CA3}" srcOrd="2" destOrd="0" presId="urn:microsoft.com/office/officeart/2005/8/layout/process4"/>
    <dgm:cxn modelId="{A8D4F3A8-4541-446C-89EB-B881AC4E5A5E}" type="presParOf" srcId="{9D2633A6-DA4C-4FB0-A54E-7D0B43415CA3}" destId="{8A3821A0-EF6E-4286-ADC4-58E9D3819F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3A2ED-22C1-4560-84CC-D8CD137F289A}" type="doc">
      <dgm:prSet loTypeId="urn:microsoft.com/office/officeart/2005/8/layout/vList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33BECDE5-61ED-4CDB-85F5-3D869977F220}">
      <dgm:prSet phldrT="[Text]" custT="1"/>
      <dgm:spPr/>
      <dgm:t>
        <a:bodyPr/>
        <a:lstStyle/>
        <a:p>
          <a:pPr marL="84138" indent="0"/>
          <a:r>
            <a:rPr lang="en-ZA" sz="2800" smtClean="0">
              <a:latin typeface="Arial" panose="020B0604020202020204" pitchFamily="34" charset="0"/>
              <a:cs typeface="Arial" panose="020B0604020202020204" pitchFamily="34" charset="0"/>
            </a:rPr>
            <a:t>Textbooks are always in need of improvement.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C808F-D91F-480D-85C6-B7C379DABBC3}" type="parTrans" cxnId="{1FD47F35-99D0-497C-80B9-5848A3C5D4EF}">
      <dgm:prSet/>
      <dgm:spPr/>
      <dgm:t>
        <a:bodyPr/>
        <a:lstStyle/>
        <a:p>
          <a:endParaRPr lang="en-ZA"/>
        </a:p>
      </dgm:t>
    </dgm:pt>
    <dgm:pt modelId="{9A5A1486-F221-45CA-BCCB-C0B8642CE7F7}" type="sibTrans" cxnId="{1FD47F35-99D0-497C-80B9-5848A3C5D4EF}">
      <dgm:prSet/>
      <dgm:spPr/>
      <dgm:t>
        <a:bodyPr/>
        <a:lstStyle/>
        <a:p>
          <a:endParaRPr lang="en-ZA"/>
        </a:p>
      </dgm:t>
    </dgm:pt>
    <dgm:pt modelId="{AAC6E180-5394-434E-B185-C138F62A8038}">
      <dgm:prSet phldrT="[Text]" custT="1"/>
      <dgm:spPr/>
      <dgm:t>
        <a:bodyPr/>
        <a:lstStyle/>
        <a:p>
          <a:pPr marL="266700" indent="0"/>
          <a:r>
            <a:rPr lang="en-US" sz="280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Muallim/as need help in making intelligent use of current and future textbooks.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31B4B-986B-4927-874F-54C02AB3E1F3}" type="parTrans" cxnId="{336F0DCB-07EF-4121-81B4-191637C0C166}">
      <dgm:prSet/>
      <dgm:spPr/>
      <dgm:t>
        <a:bodyPr/>
        <a:lstStyle/>
        <a:p>
          <a:endParaRPr lang="en-ZA"/>
        </a:p>
      </dgm:t>
    </dgm:pt>
    <dgm:pt modelId="{F98A4503-5643-4CAE-AE6A-CDB1E113E3FD}" type="sibTrans" cxnId="{336F0DCB-07EF-4121-81B4-191637C0C166}">
      <dgm:prSet/>
      <dgm:spPr/>
      <dgm:t>
        <a:bodyPr/>
        <a:lstStyle/>
        <a:p>
          <a:endParaRPr lang="en-ZA"/>
        </a:p>
      </dgm:t>
    </dgm:pt>
    <dgm:pt modelId="{37794424-336D-4F68-9B78-6B9FCCE4ABCA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Learners, especially, the more capable ones, should be led to see textbooks as only the beginning.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1DE42-B2BE-4E0F-A46E-988052637ACF}" type="parTrans" cxnId="{42BB5C77-4D8B-476C-B47C-866B9D5BEFB3}">
      <dgm:prSet/>
      <dgm:spPr/>
      <dgm:t>
        <a:bodyPr/>
        <a:lstStyle/>
        <a:p>
          <a:endParaRPr lang="en-ZA"/>
        </a:p>
      </dgm:t>
    </dgm:pt>
    <dgm:pt modelId="{F34E4CDD-EB7A-4E56-8AB6-9F37BCB02164}" type="sibTrans" cxnId="{42BB5C77-4D8B-476C-B47C-866B9D5BEFB3}">
      <dgm:prSet/>
      <dgm:spPr/>
      <dgm:t>
        <a:bodyPr/>
        <a:lstStyle/>
        <a:p>
          <a:endParaRPr lang="en-ZA"/>
        </a:p>
      </dgm:t>
    </dgm:pt>
    <dgm:pt modelId="{1BFA67C0-E475-43F7-B55B-E673F02025A6}">
      <dgm:prSet phldrT="[Text]" custT="1"/>
      <dgm:spPr/>
      <dgm:t>
        <a:bodyPr/>
        <a:lstStyle/>
        <a:p>
          <a:pPr marL="0" indent="266700"/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textbook should be a springboard for further explorations into other sources of knowledge.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F79BD-6CD4-4B55-86B3-F9C015A1C3C1}" type="parTrans" cxnId="{40A135D4-4B55-4472-AA89-3941E235245B}">
      <dgm:prSet/>
      <dgm:spPr/>
      <dgm:t>
        <a:bodyPr/>
        <a:lstStyle/>
        <a:p>
          <a:endParaRPr lang="en-ZA"/>
        </a:p>
      </dgm:t>
    </dgm:pt>
    <dgm:pt modelId="{50AC1C9B-AF9A-47C9-A3E4-98A920EC3A8B}" type="sibTrans" cxnId="{40A135D4-4B55-4472-AA89-3941E235245B}">
      <dgm:prSet/>
      <dgm:spPr/>
      <dgm:t>
        <a:bodyPr/>
        <a:lstStyle/>
        <a:p>
          <a:endParaRPr lang="en-ZA"/>
        </a:p>
      </dgm:t>
    </dgm:pt>
    <dgm:pt modelId="{85D05D60-2930-496D-BAAA-3F3BEE0B469C}" type="pres">
      <dgm:prSet presAssocID="{F743A2ED-22C1-4560-84CC-D8CD137F28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B585B6B-114B-4BA4-A277-CF3502555F6B}" type="pres">
      <dgm:prSet presAssocID="{33BECDE5-61ED-4CDB-85F5-3D869977F220}" presName="composite" presStyleCnt="0"/>
      <dgm:spPr/>
    </dgm:pt>
    <dgm:pt modelId="{9A68837C-CF26-4075-9C54-CF7FFBF168D6}" type="pres">
      <dgm:prSet presAssocID="{33BECDE5-61ED-4CDB-85F5-3D869977F220}" presName="imgShp" presStyleLbl="fgImgPlace1" presStyleIdx="0" presStyleCnt="4" custLinFactX="-3293" custLinFactNeighborX="-100000" custLinFactNeighborY="-606"/>
      <dgm:spPr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CD4DA888-969F-4F2A-A262-C99B7B69C0AA}" type="pres">
      <dgm:prSet presAssocID="{33BECDE5-61ED-4CDB-85F5-3D869977F220}" presName="txShp" presStyleLbl="node1" presStyleIdx="0" presStyleCnt="4" custScaleX="1503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93649F-B1D1-485D-A217-89373C8AED5B}" type="pres">
      <dgm:prSet presAssocID="{9A5A1486-F221-45CA-BCCB-C0B8642CE7F7}" presName="spacing" presStyleCnt="0"/>
      <dgm:spPr/>
    </dgm:pt>
    <dgm:pt modelId="{37996543-6C06-4D98-849C-3A352C945A5C}" type="pres">
      <dgm:prSet presAssocID="{AAC6E180-5394-434E-B185-C138F62A8038}" presName="composite" presStyleCnt="0"/>
      <dgm:spPr/>
    </dgm:pt>
    <dgm:pt modelId="{4DE5C3B1-1467-4BB8-97E6-2A074A8080EA}" type="pres">
      <dgm:prSet presAssocID="{AAC6E180-5394-434E-B185-C138F62A8038}" presName="imgShp" presStyleLbl="fgImgPlace1" presStyleIdx="1" presStyleCnt="4" custLinFactX="-9295" custLinFactNeighborX="-100000" custLinFactNeighborY="-2936"/>
      <dgm:spPr>
        <a:prstGeom prst="star8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410CBFB-24DE-4A45-8463-32028000150F}" type="pres">
      <dgm:prSet presAssocID="{AAC6E180-5394-434E-B185-C138F62A8038}" presName="txShp" presStyleLbl="node1" presStyleIdx="1" presStyleCnt="4" custScaleX="1503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8F8DBA8-535E-42C3-B8F8-83F23413E34D}" type="pres">
      <dgm:prSet presAssocID="{F98A4503-5643-4CAE-AE6A-CDB1E113E3FD}" presName="spacing" presStyleCnt="0"/>
      <dgm:spPr/>
    </dgm:pt>
    <dgm:pt modelId="{2F9B193A-4B80-4FA1-989C-F5C502ABF05A}" type="pres">
      <dgm:prSet presAssocID="{37794424-336D-4F68-9B78-6B9FCCE4ABCA}" presName="composite" presStyleCnt="0"/>
      <dgm:spPr/>
    </dgm:pt>
    <dgm:pt modelId="{2B0FF1B7-2DBE-43C3-9982-C07C6B8387D7}" type="pres">
      <dgm:prSet presAssocID="{37794424-336D-4F68-9B78-6B9FCCE4ABCA}" presName="imgShp" presStyleLbl="fgImgPlace1" presStyleIdx="2" presStyleCnt="4" custLinFactX="-3293" custLinFactNeighborX="-100000" custLinFactNeighborY="-1977"/>
      <dgm:spPr>
        <a:prstGeom prst="star8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5ACA87-7302-4078-A25B-810656C1FD8A}" type="pres">
      <dgm:prSet presAssocID="{37794424-336D-4F68-9B78-6B9FCCE4ABCA}" presName="txShp" presStyleLbl="node1" presStyleIdx="2" presStyleCnt="4" custScaleX="150022" custScaleY="12342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90B713-6982-4795-BA6B-42BD8B7FE1F2}" type="pres">
      <dgm:prSet presAssocID="{F34E4CDD-EB7A-4E56-8AB6-9F37BCB02164}" presName="spacing" presStyleCnt="0"/>
      <dgm:spPr/>
    </dgm:pt>
    <dgm:pt modelId="{6A36DABB-AFAE-41CB-9397-F60C4EC9F67F}" type="pres">
      <dgm:prSet presAssocID="{1BFA67C0-E475-43F7-B55B-E673F02025A6}" presName="composite" presStyleCnt="0"/>
      <dgm:spPr/>
    </dgm:pt>
    <dgm:pt modelId="{85A309A9-BFEB-4974-95CA-0E3EA00C5F93}" type="pres">
      <dgm:prSet presAssocID="{1BFA67C0-E475-43F7-B55B-E673F02025A6}" presName="imgShp" presStyleLbl="fgImgPlace1" presStyleIdx="3" presStyleCnt="4" custLinFactNeighborX="-99782" custLinFactNeighborY="13977"/>
      <dgm:spPr>
        <a:prstGeom prst="star8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161917-432C-4014-8E81-7583FCD32C80}" type="pres">
      <dgm:prSet presAssocID="{1BFA67C0-E475-43F7-B55B-E673F02025A6}" presName="txShp" presStyleLbl="node1" presStyleIdx="3" presStyleCnt="4" custScaleX="1503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FD47F35-99D0-497C-80B9-5848A3C5D4EF}" srcId="{F743A2ED-22C1-4560-84CC-D8CD137F289A}" destId="{33BECDE5-61ED-4CDB-85F5-3D869977F220}" srcOrd="0" destOrd="0" parTransId="{1DAC808F-D91F-480D-85C6-B7C379DABBC3}" sibTransId="{9A5A1486-F221-45CA-BCCB-C0B8642CE7F7}"/>
    <dgm:cxn modelId="{40A135D4-4B55-4472-AA89-3941E235245B}" srcId="{F743A2ED-22C1-4560-84CC-D8CD137F289A}" destId="{1BFA67C0-E475-43F7-B55B-E673F02025A6}" srcOrd="3" destOrd="0" parTransId="{3E9F79BD-6CD4-4B55-86B3-F9C015A1C3C1}" sibTransId="{50AC1C9B-AF9A-47C9-A3E4-98A920EC3A8B}"/>
    <dgm:cxn modelId="{D9EB5BE4-BEA0-4964-ACA5-5DCAF1EECD96}" type="presOf" srcId="{AAC6E180-5394-434E-B185-C138F62A8038}" destId="{0410CBFB-24DE-4A45-8463-32028000150F}" srcOrd="0" destOrd="0" presId="urn:microsoft.com/office/officeart/2005/8/layout/vList3"/>
    <dgm:cxn modelId="{42BB5C77-4D8B-476C-B47C-866B9D5BEFB3}" srcId="{F743A2ED-22C1-4560-84CC-D8CD137F289A}" destId="{37794424-336D-4F68-9B78-6B9FCCE4ABCA}" srcOrd="2" destOrd="0" parTransId="{4351DE42-B2BE-4E0F-A46E-988052637ACF}" sibTransId="{F34E4CDD-EB7A-4E56-8AB6-9F37BCB02164}"/>
    <dgm:cxn modelId="{40A44977-77BB-42D4-9E1D-F58BEB4B7073}" type="presOf" srcId="{33BECDE5-61ED-4CDB-85F5-3D869977F220}" destId="{CD4DA888-969F-4F2A-A262-C99B7B69C0AA}" srcOrd="0" destOrd="0" presId="urn:microsoft.com/office/officeart/2005/8/layout/vList3"/>
    <dgm:cxn modelId="{AC7CD78D-E9BB-4764-BE56-C29923ED46CE}" type="presOf" srcId="{1BFA67C0-E475-43F7-B55B-E673F02025A6}" destId="{01161917-432C-4014-8E81-7583FCD32C80}" srcOrd="0" destOrd="0" presId="urn:microsoft.com/office/officeart/2005/8/layout/vList3"/>
    <dgm:cxn modelId="{3DDC8176-1D46-4620-AB4B-E694EEAFF4AB}" type="presOf" srcId="{F743A2ED-22C1-4560-84CC-D8CD137F289A}" destId="{85D05D60-2930-496D-BAAA-3F3BEE0B469C}" srcOrd="0" destOrd="0" presId="urn:microsoft.com/office/officeart/2005/8/layout/vList3"/>
    <dgm:cxn modelId="{00BDEF14-EABF-4649-BFD4-924F84541707}" type="presOf" srcId="{37794424-336D-4F68-9B78-6B9FCCE4ABCA}" destId="{A95ACA87-7302-4078-A25B-810656C1FD8A}" srcOrd="0" destOrd="0" presId="urn:microsoft.com/office/officeart/2005/8/layout/vList3"/>
    <dgm:cxn modelId="{336F0DCB-07EF-4121-81B4-191637C0C166}" srcId="{F743A2ED-22C1-4560-84CC-D8CD137F289A}" destId="{AAC6E180-5394-434E-B185-C138F62A8038}" srcOrd="1" destOrd="0" parTransId="{D2031B4B-986B-4927-874F-54C02AB3E1F3}" sibTransId="{F98A4503-5643-4CAE-AE6A-CDB1E113E3FD}"/>
    <dgm:cxn modelId="{6893EF1B-01BB-4531-95E3-609F7F8507ED}" type="presParOf" srcId="{85D05D60-2930-496D-BAAA-3F3BEE0B469C}" destId="{4B585B6B-114B-4BA4-A277-CF3502555F6B}" srcOrd="0" destOrd="0" presId="urn:microsoft.com/office/officeart/2005/8/layout/vList3"/>
    <dgm:cxn modelId="{DECE886C-33A7-42A9-BFE7-9DEA4995C1A5}" type="presParOf" srcId="{4B585B6B-114B-4BA4-A277-CF3502555F6B}" destId="{9A68837C-CF26-4075-9C54-CF7FFBF168D6}" srcOrd="0" destOrd="0" presId="urn:microsoft.com/office/officeart/2005/8/layout/vList3"/>
    <dgm:cxn modelId="{787666D1-568C-4427-91F0-5C246639E154}" type="presParOf" srcId="{4B585B6B-114B-4BA4-A277-CF3502555F6B}" destId="{CD4DA888-969F-4F2A-A262-C99B7B69C0AA}" srcOrd="1" destOrd="0" presId="urn:microsoft.com/office/officeart/2005/8/layout/vList3"/>
    <dgm:cxn modelId="{82EAABF6-9DAA-40AC-896E-F4940D82718B}" type="presParOf" srcId="{85D05D60-2930-496D-BAAA-3F3BEE0B469C}" destId="{8D93649F-B1D1-485D-A217-89373C8AED5B}" srcOrd="1" destOrd="0" presId="urn:microsoft.com/office/officeart/2005/8/layout/vList3"/>
    <dgm:cxn modelId="{A583600B-C4ED-4963-A18A-4881F328423A}" type="presParOf" srcId="{85D05D60-2930-496D-BAAA-3F3BEE0B469C}" destId="{37996543-6C06-4D98-849C-3A352C945A5C}" srcOrd="2" destOrd="0" presId="urn:microsoft.com/office/officeart/2005/8/layout/vList3"/>
    <dgm:cxn modelId="{4B760B39-EB4D-4CDE-B4B1-5DBBF5ABB341}" type="presParOf" srcId="{37996543-6C06-4D98-849C-3A352C945A5C}" destId="{4DE5C3B1-1467-4BB8-97E6-2A074A8080EA}" srcOrd="0" destOrd="0" presId="urn:microsoft.com/office/officeart/2005/8/layout/vList3"/>
    <dgm:cxn modelId="{F4EF50E2-B594-4BA7-AB0E-F2C9C4E90189}" type="presParOf" srcId="{37996543-6C06-4D98-849C-3A352C945A5C}" destId="{0410CBFB-24DE-4A45-8463-32028000150F}" srcOrd="1" destOrd="0" presId="urn:microsoft.com/office/officeart/2005/8/layout/vList3"/>
    <dgm:cxn modelId="{AF94E44C-3560-4F14-A07D-94CBD5E24BE4}" type="presParOf" srcId="{85D05D60-2930-496D-BAAA-3F3BEE0B469C}" destId="{F8F8DBA8-535E-42C3-B8F8-83F23413E34D}" srcOrd="3" destOrd="0" presId="urn:microsoft.com/office/officeart/2005/8/layout/vList3"/>
    <dgm:cxn modelId="{25E7B0B0-143C-47AD-8C83-9E24528DBE4F}" type="presParOf" srcId="{85D05D60-2930-496D-BAAA-3F3BEE0B469C}" destId="{2F9B193A-4B80-4FA1-989C-F5C502ABF05A}" srcOrd="4" destOrd="0" presId="urn:microsoft.com/office/officeart/2005/8/layout/vList3"/>
    <dgm:cxn modelId="{1782FD4F-B724-4372-88C2-C6CF24400FE2}" type="presParOf" srcId="{2F9B193A-4B80-4FA1-989C-F5C502ABF05A}" destId="{2B0FF1B7-2DBE-43C3-9982-C07C6B8387D7}" srcOrd="0" destOrd="0" presId="urn:microsoft.com/office/officeart/2005/8/layout/vList3"/>
    <dgm:cxn modelId="{EB0FE9C0-46D1-4FFA-9DEF-A7B33B28E063}" type="presParOf" srcId="{2F9B193A-4B80-4FA1-989C-F5C502ABF05A}" destId="{A95ACA87-7302-4078-A25B-810656C1FD8A}" srcOrd="1" destOrd="0" presId="urn:microsoft.com/office/officeart/2005/8/layout/vList3"/>
    <dgm:cxn modelId="{9A3E6AD1-23EA-42DE-8E98-61E4751C9081}" type="presParOf" srcId="{85D05D60-2930-496D-BAAA-3F3BEE0B469C}" destId="{3890B713-6982-4795-BA6B-42BD8B7FE1F2}" srcOrd="5" destOrd="0" presId="urn:microsoft.com/office/officeart/2005/8/layout/vList3"/>
    <dgm:cxn modelId="{6241E8C3-472A-45A2-833A-08AF9D3A81D4}" type="presParOf" srcId="{85D05D60-2930-496D-BAAA-3F3BEE0B469C}" destId="{6A36DABB-AFAE-41CB-9397-F60C4EC9F67F}" srcOrd="6" destOrd="0" presId="urn:microsoft.com/office/officeart/2005/8/layout/vList3"/>
    <dgm:cxn modelId="{F8A9D21E-001F-4F4C-8787-471DB8D56072}" type="presParOf" srcId="{6A36DABB-AFAE-41CB-9397-F60C4EC9F67F}" destId="{85A309A9-BFEB-4974-95CA-0E3EA00C5F93}" srcOrd="0" destOrd="0" presId="urn:microsoft.com/office/officeart/2005/8/layout/vList3"/>
    <dgm:cxn modelId="{250988D8-EA54-49CB-9AAF-173C491DF229}" type="presParOf" srcId="{6A36DABB-AFAE-41CB-9397-F60C4EC9F67F}" destId="{01161917-432C-4014-8E81-7583FCD32C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32D935-1E3A-4727-9C09-B5A0E110AE4F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9A2E909D-7D6C-4B86-B012-5A4490C88232}">
      <dgm:prSet phldrT="[Text]" custT="1"/>
      <dgm:spPr/>
      <dgm:t>
        <a:bodyPr/>
        <a:lstStyle/>
        <a:p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Can you give an example of how you can introduce </a:t>
          </a:r>
          <a:r>
            <a:rPr lang="en-US" sz="2800" i="0" u="sng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cause and effec</a:t>
          </a:r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 in any of your lessons?</a:t>
          </a:r>
          <a:endParaRPr lang="en-ZA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BE284-3F19-42D2-BB34-581920DE03A0}" type="parTrans" cxnId="{A21504AB-B631-4B45-9895-0EC2A8C1F1D3}">
      <dgm:prSet/>
      <dgm:spPr/>
      <dgm:t>
        <a:bodyPr/>
        <a:lstStyle/>
        <a:p>
          <a:endParaRPr lang="en-ZA"/>
        </a:p>
      </dgm:t>
    </dgm:pt>
    <dgm:pt modelId="{C7A90122-5E10-46DF-BB13-3DBA9E8EFFAA}" type="sibTrans" cxnId="{A21504AB-B631-4B45-9895-0EC2A8C1F1D3}">
      <dgm:prSet/>
      <dgm:spPr/>
      <dgm:t>
        <a:bodyPr/>
        <a:lstStyle/>
        <a:p>
          <a:endParaRPr lang="en-ZA"/>
        </a:p>
      </dgm:t>
    </dgm:pt>
    <dgm:pt modelId="{1A444EBF-CE38-4861-8E61-5DF61D530E08}">
      <dgm:prSet phldrT="[Text]" custT="1"/>
      <dgm:spPr/>
      <dgm:t>
        <a:bodyPr/>
        <a:lstStyle/>
        <a:p>
          <a: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  <a:t>How do we get learners to think?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FEF6E-173D-4979-8B77-A2C14F6C0C09}" type="parTrans" cxnId="{BD4270F0-C873-45F7-8443-881CCA8952B3}">
      <dgm:prSet/>
      <dgm:spPr/>
      <dgm:t>
        <a:bodyPr/>
        <a:lstStyle/>
        <a:p>
          <a:endParaRPr lang="en-ZA"/>
        </a:p>
      </dgm:t>
    </dgm:pt>
    <dgm:pt modelId="{A11DF9DB-556A-4B94-A750-DCFFFA911B69}" type="sibTrans" cxnId="{BD4270F0-C873-45F7-8443-881CCA8952B3}">
      <dgm:prSet/>
      <dgm:spPr/>
      <dgm:t>
        <a:bodyPr/>
        <a:lstStyle/>
        <a:p>
          <a:endParaRPr lang="en-ZA"/>
        </a:p>
      </dgm:t>
    </dgm:pt>
    <dgm:pt modelId="{27BB4D02-08B4-43FC-94D1-92484C8BFB1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  <a:t>An example of this will now be shown as applied to a history lesson.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7DF6C-D960-474A-8B04-845A004558D7}" type="parTrans" cxnId="{497C3A0B-9C81-4B91-8AA4-3CAF862E089E}">
      <dgm:prSet/>
      <dgm:spPr/>
      <dgm:t>
        <a:bodyPr/>
        <a:lstStyle/>
        <a:p>
          <a:endParaRPr lang="en-ZA"/>
        </a:p>
      </dgm:t>
    </dgm:pt>
    <dgm:pt modelId="{67A595EF-B068-4F88-92F0-24B4487DAD98}" type="sibTrans" cxnId="{497C3A0B-9C81-4B91-8AA4-3CAF862E089E}">
      <dgm:prSet/>
      <dgm:spPr/>
      <dgm:t>
        <a:bodyPr/>
        <a:lstStyle/>
        <a:p>
          <a:endParaRPr lang="en-ZA"/>
        </a:p>
      </dgm:t>
    </dgm:pt>
    <dgm:pt modelId="{0B5519ED-E89A-4D94-B8F5-826480D61496}" type="pres">
      <dgm:prSet presAssocID="{0D32D935-1E3A-4727-9C09-B5A0E110AE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6DBAEB-2B10-411C-8C00-2E646A06E3FB}" type="pres">
      <dgm:prSet presAssocID="{9A2E909D-7D6C-4B86-B012-5A4490C88232}" presName="parentLin" presStyleCnt="0"/>
      <dgm:spPr/>
    </dgm:pt>
    <dgm:pt modelId="{1F277EDA-F11C-49B1-AC8D-9D90D7886B3F}" type="pres">
      <dgm:prSet presAssocID="{9A2E909D-7D6C-4B86-B012-5A4490C8823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B67A5A3C-0B80-4DEF-A971-481BF9DB5366}" type="pres">
      <dgm:prSet presAssocID="{9A2E909D-7D6C-4B86-B012-5A4490C88232}" presName="parentText" presStyleLbl="node1" presStyleIdx="0" presStyleCnt="3" custScaleX="117500" custScaleY="1092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C247F6-A127-4FCC-AA87-D49CCEFE1F8E}" type="pres">
      <dgm:prSet presAssocID="{9A2E909D-7D6C-4B86-B012-5A4490C88232}" presName="negativeSpace" presStyleCnt="0"/>
      <dgm:spPr/>
    </dgm:pt>
    <dgm:pt modelId="{4D225DA6-C83C-4C53-B8F8-1980F6DD6CD6}" type="pres">
      <dgm:prSet presAssocID="{9A2E909D-7D6C-4B86-B012-5A4490C88232}" presName="childText" presStyleLbl="conFgAcc1" presStyleIdx="0" presStyleCnt="3">
        <dgm:presLayoutVars>
          <dgm:bulletEnabled val="1"/>
        </dgm:presLayoutVars>
      </dgm:prSet>
      <dgm:spPr>
        <a:solidFill>
          <a:schemeClr val="accent3">
            <a:lumMod val="60000"/>
            <a:lumOff val="40000"/>
          </a:schemeClr>
        </a:solidFill>
      </dgm:spPr>
    </dgm:pt>
    <dgm:pt modelId="{99ECE33B-A75B-4259-B10D-89B872A44A96}" type="pres">
      <dgm:prSet presAssocID="{C7A90122-5E10-46DF-BB13-3DBA9E8EFFAA}" presName="spaceBetweenRectangles" presStyleCnt="0"/>
      <dgm:spPr/>
    </dgm:pt>
    <dgm:pt modelId="{DEB96A96-BE90-44C4-8EDA-0FD31FDD63BC}" type="pres">
      <dgm:prSet presAssocID="{1A444EBF-CE38-4861-8E61-5DF61D530E08}" presName="parentLin" presStyleCnt="0"/>
      <dgm:spPr/>
    </dgm:pt>
    <dgm:pt modelId="{2FD6AE42-7312-4246-A333-B7832C9306F4}" type="pres">
      <dgm:prSet presAssocID="{1A444EBF-CE38-4861-8E61-5DF61D530E0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FE836589-290A-4AC6-A140-4C471C882BD9}" type="pres">
      <dgm:prSet presAssocID="{1A444EBF-CE38-4861-8E61-5DF61D530E08}" presName="parentText" presStyleLbl="node1" presStyleIdx="1" presStyleCnt="3" custScaleX="1175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F67F79-236C-4471-A17D-E603EE02BF94}" type="pres">
      <dgm:prSet presAssocID="{1A444EBF-CE38-4861-8E61-5DF61D530E08}" presName="negativeSpace" presStyleCnt="0"/>
      <dgm:spPr/>
    </dgm:pt>
    <dgm:pt modelId="{7ED7A88B-E1A3-4A33-A389-B8EDCCD4C406}" type="pres">
      <dgm:prSet presAssocID="{1A444EBF-CE38-4861-8E61-5DF61D530E08}" presName="childText" presStyleLbl="conFgAcc1" presStyleIdx="1" presStyleCnt="3">
        <dgm:presLayoutVars>
          <dgm:bulletEnabled val="1"/>
        </dgm:presLayoutVars>
      </dgm:prSet>
      <dgm:spPr>
        <a:solidFill>
          <a:schemeClr val="accent3">
            <a:lumMod val="60000"/>
            <a:lumOff val="40000"/>
          </a:schemeClr>
        </a:solidFill>
      </dgm:spPr>
    </dgm:pt>
    <dgm:pt modelId="{6A8DF858-6A02-4B4A-8BCD-90DA04E3B192}" type="pres">
      <dgm:prSet presAssocID="{A11DF9DB-556A-4B94-A750-DCFFFA911B69}" presName="spaceBetweenRectangles" presStyleCnt="0"/>
      <dgm:spPr/>
    </dgm:pt>
    <dgm:pt modelId="{E8FD549F-2D46-4038-936F-A7CA1AD55087}" type="pres">
      <dgm:prSet presAssocID="{27BB4D02-08B4-43FC-94D1-92484C8BFB1A}" presName="parentLin" presStyleCnt="0"/>
      <dgm:spPr/>
    </dgm:pt>
    <dgm:pt modelId="{344647EC-928E-42DB-BAC6-0413B25C9A53}" type="pres">
      <dgm:prSet presAssocID="{27BB4D02-08B4-43FC-94D1-92484C8BFB1A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6216AC61-C712-4BB8-BCF7-9A76F392A6B7}" type="pres">
      <dgm:prSet presAssocID="{27BB4D02-08B4-43FC-94D1-92484C8BFB1A}" presName="parentText" presStyleLbl="node1" presStyleIdx="2" presStyleCnt="3" custScaleX="1175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D970653-7994-43DF-B103-F79E43449AB8}" type="pres">
      <dgm:prSet presAssocID="{27BB4D02-08B4-43FC-94D1-92484C8BFB1A}" presName="negativeSpace" presStyleCnt="0"/>
      <dgm:spPr/>
    </dgm:pt>
    <dgm:pt modelId="{026A498C-EACC-41B1-8C76-FC98ACE2EDE8}" type="pres">
      <dgm:prSet presAssocID="{27BB4D02-08B4-43FC-94D1-92484C8BFB1A}" presName="childText" presStyleLbl="conFgAcc1" presStyleIdx="2" presStyleCnt="3">
        <dgm:presLayoutVars>
          <dgm:bulletEnabled val="1"/>
        </dgm:presLayoutVars>
      </dgm:prSet>
      <dgm:spPr>
        <a:solidFill>
          <a:schemeClr val="accent3">
            <a:lumMod val="75000"/>
          </a:schemeClr>
        </a:solidFill>
      </dgm:spPr>
    </dgm:pt>
  </dgm:ptLst>
  <dgm:cxnLst>
    <dgm:cxn modelId="{5A3B0DD1-0350-4BCB-9397-57595C210E93}" type="presOf" srcId="{27BB4D02-08B4-43FC-94D1-92484C8BFB1A}" destId="{344647EC-928E-42DB-BAC6-0413B25C9A53}" srcOrd="0" destOrd="0" presId="urn:microsoft.com/office/officeart/2005/8/layout/list1"/>
    <dgm:cxn modelId="{2E1FE193-2745-46FA-AB15-CE9A0AB300B6}" type="presOf" srcId="{1A444EBF-CE38-4861-8E61-5DF61D530E08}" destId="{FE836589-290A-4AC6-A140-4C471C882BD9}" srcOrd="1" destOrd="0" presId="urn:microsoft.com/office/officeart/2005/8/layout/list1"/>
    <dgm:cxn modelId="{393A05A1-1947-4A22-AA57-9B1F3357E746}" type="presOf" srcId="{1A444EBF-CE38-4861-8E61-5DF61D530E08}" destId="{2FD6AE42-7312-4246-A333-B7832C9306F4}" srcOrd="0" destOrd="0" presId="urn:microsoft.com/office/officeart/2005/8/layout/list1"/>
    <dgm:cxn modelId="{BD4270F0-C873-45F7-8443-881CCA8952B3}" srcId="{0D32D935-1E3A-4727-9C09-B5A0E110AE4F}" destId="{1A444EBF-CE38-4861-8E61-5DF61D530E08}" srcOrd="1" destOrd="0" parTransId="{E01FEF6E-173D-4979-8B77-A2C14F6C0C09}" sibTransId="{A11DF9DB-556A-4B94-A750-DCFFFA911B69}"/>
    <dgm:cxn modelId="{8B0B4212-67E0-41F7-A8F4-C56D38FCE6A9}" type="presOf" srcId="{27BB4D02-08B4-43FC-94D1-92484C8BFB1A}" destId="{6216AC61-C712-4BB8-BCF7-9A76F392A6B7}" srcOrd="1" destOrd="0" presId="urn:microsoft.com/office/officeart/2005/8/layout/list1"/>
    <dgm:cxn modelId="{497C3A0B-9C81-4B91-8AA4-3CAF862E089E}" srcId="{0D32D935-1E3A-4727-9C09-B5A0E110AE4F}" destId="{27BB4D02-08B4-43FC-94D1-92484C8BFB1A}" srcOrd="2" destOrd="0" parTransId="{EE07DF6C-D960-474A-8B04-845A004558D7}" sibTransId="{67A595EF-B068-4F88-92F0-24B4487DAD98}"/>
    <dgm:cxn modelId="{A21504AB-B631-4B45-9895-0EC2A8C1F1D3}" srcId="{0D32D935-1E3A-4727-9C09-B5A0E110AE4F}" destId="{9A2E909D-7D6C-4B86-B012-5A4490C88232}" srcOrd="0" destOrd="0" parTransId="{E27BE284-3F19-42D2-BB34-581920DE03A0}" sibTransId="{C7A90122-5E10-46DF-BB13-3DBA9E8EFFAA}"/>
    <dgm:cxn modelId="{892E3238-C857-42C2-8DFC-36F7793E1D06}" type="presOf" srcId="{9A2E909D-7D6C-4B86-B012-5A4490C88232}" destId="{B67A5A3C-0B80-4DEF-A971-481BF9DB5366}" srcOrd="1" destOrd="0" presId="urn:microsoft.com/office/officeart/2005/8/layout/list1"/>
    <dgm:cxn modelId="{0205643D-EC35-44C8-9131-4A7A82381D77}" type="presOf" srcId="{0D32D935-1E3A-4727-9C09-B5A0E110AE4F}" destId="{0B5519ED-E89A-4D94-B8F5-826480D61496}" srcOrd="0" destOrd="0" presId="urn:microsoft.com/office/officeart/2005/8/layout/list1"/>
    <dgm:cxn modelId="{9E9C95F5-5270-4D25-B2FC-5B97BC7C9D1A}" type="presOf" srcId="{9A2E909D-7D6C-4B86-B012-5A4490C88232}" destId="{1F277EDA-F11C-49B1-AC8D-9D90D7886B3F}" srcOrd="0" destOrd="0" presId="urn:microsoft.com/office/officeart/2005/8/layout/list1"/>
    <dgm:cxn modelId="{6B03139A-B00D-4A34-B6A1-DA1EE9951317}" type="presParOf" srcId="{0B5519ED-E89A-4D94-B8F5-826480D61496}" destId="{AE6DBAEB-2B10-411C-8C00-2E646A06E3FB}" srcOrd="0" destOrd="0" presId="urn:microsoft.com/office/officeart/2005/8/layout/list1"/>
    <dgm:cxn modelId="{C3D6CA56-342D-49E3-AFBE-3BEDF21354C2}" type="presParOf" srcId="{AE6DBAEB-2B10-411C-8C00-2E646A06E3FB}" destId="{1F277EDA-F11C-49B1-AC8D-9D90D7886B3F}" srcOrd="0" destOrd="0" presId="urn:microsoft.com/office/officeart/2005/8/layout/list1"/>
    <dgm:cxn modelId="{398EFFBB-3F38-4FA5-AB11-F767B5DF58D6}" type="presParOf" srcId="{AE6DBAEB-2B10-411C-8C00-2E646A06E3FB}" destId="{B67A5A3C-0B80-4DEF-A971-481BF9DB5366}" srcOrd="1" destOrd="0" presId="urn:microsoft.com/office/officeart/2005/8/layout/list1"/>
    <dgm:cxn modelId="{A756ED83-7BE0-440F-94D8-32296703013C}" type="presParOf" srcId="{0B5519ED-E89A-4D94-B8F5-826480D61496}" destId="{CAC247F6-A127-4FCC-AA87-D49CCEFE1F8E}" srcOrd="1" destOrd="0" presId="urn:microsoft.com/office/officeart/2005/8/layout/list1"/>
    <dgm:cxn modelId="{AF6C6AD2-5D7B-4DB5-8875-15FAC7AAA43F}" type="presParOf" srcId="{0B5519ED-E89A-4D94-B8F5-826480D61496}" destId="{4D225DA6-C83C-4C53-B8F8-1980F6DD6CD6}" srcOrd="2" destOrd="0" presId="urn:microsoft.com/office/officeart/2005/8/layout/list1"/>
    <dgm:cxn modelId="{4BF44242-3B61-4E40-A602-B252A6174823}" type="presParOf" srcId="{0B5519ED-E89A-4D94-B8F5-826480D61496}" destId="{99ECE33B-A75B-4259-B10D-89B872A44A96}" srcOrd="3" destOrd="0" presId="urn:microsoft.com/office/officeart/2005/8/layout/list1"/>
    <dgm:cxn modelId="{4DE07321-AFDD-4D46-B101-99D05B0DD259}" type="presParOf" srcId="{0B5519ED-E89A-4D94-B8F5-826480D61496}" destId="{DEB96A96-BE90-44C4-8EDA-0FD31FDD63BC}" srcOrd="4" destOrd="0" presId="urn:microsoft.com/office/officeart/2005/8/layout/list1"/>
    <dgm:cxn modelId="{8B635ED0-AA95-4164-862A-5E431530E69E}" type="presParOf" srcId="{DEB96A96-BE90-44C4-8EDA-0FD31FDD63BC}" destId="{2FD6AE42-7312-4246-A333-B7832C9306F4}" srcOrd="0" destOrd="0" presId="urn:microsoft.com/office/officeart/2005/8/layout/list1"/>
    <dgm:cxn modelId="{E16DEBEC-95E9-4BBA-B3BB-37F442E06374}" type="presParOf" srcId="{DEB96A96-BE90-44C4-8EDA-0FD31FDD63BC}" destId="{FE836589-290A-4AC6-A140-4C471C882BD9}" srcOrd="1" destOrd="0" presId="urn:microsoft.com/office/officeart/2005/8/layout/list1"/>
    <dgm:cxn modelId="{0F96BD5F-9894-4A7A-A48F-43BBDDB7BA2F}" type="presParOf" srcId="{0B5519ED-E89A-4D94-B8F5-826480D61496}" destId="{23F67F79-236C-4471-A17D-E603EE02BF94}" srcOrd="5" destOrd="0" presId="urn:microsoft.com/office/officeart/2005/8/layout/list1"/>
    <dgm:cxn modelId="{3A6677A7-30FA-409E-95CA-C3DA8E4D314D}" type="presParOf" srcId="{0B5519ED-E89A-4D94-B8F5-826480D61496}" destId="{7ED7A88B-E1A3-4A33-A389-B8EDCCD4C406}" srcOrd="6" destOrd="0" presId="urn:microsoft.com/office/officeart/2005/8/layout/list1"/>
    <dgm:cxn modelId="{4BC7F9C3-B403-4E6E-823C-0FE9C4A0BABC}" type="presParOf" srcId="{0B5519ED-E89A-4D94-B8F5-826480D61496}" destId="{6A8DF858-6A02-4B4A-8BCD-90DA04E3B192}" srcOrd="7" destOrd="0" presId="urn:microsoft.com/office/officeart/2005/8/layout/list1"/>
    <dgm:cxn modelId="{108EE4C9-FE12-4B99-9268-102DAF9C360A}" type="presParOf" srcId="{0B5519ED-E89A-4D94-B8F5-826480D61496}" destId="{E8FD549F-2D46-4038-936F-A7CA1AD55087}" srcOrd="8" destOrd="0" presId="urn:microsoft.com/office/officeart/2005/8/layout/list1"/>
    <dgm:cxn modelId="{B1EFB989-8AEB-46B9-B5A0-EC11C49C5D4F}" type="presParOf" srcId="{E8FD549F-2D46-4038-936F-A7CA1AD55087}" destId="{344647EC-928E-42DB-BAC6-0413B25C9A53}" srcOrd="0" destOrd="0" presId="urn:microsoft.com/office/officeart/2005/8/layout/list1"/>
    <dgm:cxn modelId="{2C72B11A-6C50-46E7-8DAE-84F4BA53A506}" type="presParOf" srcId="{E8FD549F-2D46-4038-936F-A7CA1AD55087}" destId="{6216AC61-C712-4BB8-BCF7-9A76F392A6B7}" srcOrd="1" destOrd="0" presId="urn:microsoft.com/office/officeart/2005/8/layout/list1"/>
    <dgm:cxn modelId="{93E105DA-DB37-4CD5-B993-783717CF94CE}" type="presParOf" srcId="{0B5519ED-E89A-4D94-B8F5-826480D61496}" destId="{5D970653-7994-43DF-B103-F79E43449AB8}" srcOrd="9" destOrd="0" presId="urn:microsoft.com/office/officeart/2005/8/layout/list1"/>
    <dgm:cxn modelId="{51D16721-8FE1-4799-B686-808493C5D4AA}" type="presParOf" srcId="{0B5519ED-E89A-4D94-B8F5-826480D61496}" destId="{026A498C-EACC-41B1-8C76-FC98ACE2ED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8C84B71-BA09-4282-9FB7-8BDBE5B46F0D}" type="doc">
      <dgm:prSet loTypeId="urn:microsoft.com/office/officeart/2008/layout/LinedList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F0689A00-4200-4211-B6F3-6156F65E27CA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One of the dangers in teaching history is that we may leave out </a:t>
          </a:r>
          <a:r>
            <a:rPr lang="ja-JP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thinking</a:t>
          </a:r>
          <a:r>
            <a:rPr lang="en-US" alt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45F42-810B-406D-8313-E2BFACB82561}" type="parTrans" cxnId="{5426F5E8-1B4E-4140-B459-2311DC4C7797}">
      <dgm:prSet/>
      <dgm:spPr/>
      <dgm:t>
        <a:bodyPr/>
        <a:lstStyle/>
        <a:p>
          <a:endParaRPr lang="en-ZA"/>
        </a:p>
      </dgm:t>
    </dgm:pt>
    <dgm:pt modelId="{C39348CC-EA7C-4E16-9613-8C09980EFA63}" type="sibTrans" cxnId="{5426F5E8-1B4E-4140-B459-2311DC4C7797}">
      <dgm:prSet/>
      <dgm:spPr/>
      <dgm:t>
        <a:bodyPr/>
        <a:lstStyle/>
        <a:p>
          <a:endParaRPr lang="en-ZA"/>
        </a:p>
      </dgm:t>
    </dgm:pt>
    <dgm:pt modelId="{3E37676E-B3C0-4A5E-AF85-8D1A16CBC79A}">
      <dgm:prSet phldrT="[Text]" custT="1"/>
      <dgm:spPr/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There is so much factual content that we can get bogged down in detail and trivia.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69192-B22D-4311-BDF6-26EBC52DE502}" type="parTrans" cxnId="{7C6D7B00-4209-41E1-B817-08E2ABBD63CE}">
      <dgm:prSet/>
      <dgm:spPr/>
      <dgm:t>
        <a:bodyPr/>
        <a:lstStyle/>
        <a:p>
          <a:endParaRPr lang="en-ZA"/>
        </a:p>
      </dgm:t>
    </dgm:pt>
    <dgm:pt modelId="{194ACCE2-29FC-4790-8204-43F795C52A50}" type="sibTrans" cxnId="{7C6D7B00-4209-41E1-B817-08E2ABBD63CE}">
      <dgm:prSet/>
      <dgm:spPr/>
      <dgm:t>
        <a:bodyPr/>
        <a:lstStyle/>
        <a:p>
          <a:endParaRPr lang="en-ZA"/>
        </a:p>
      </dgm:t>
    </dgm:pt>
    <dgm:pt modelId="{2D14A272-52B7-4E38-9B7D-151999AEC17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Some ways to include critical thinking and writing: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8F18A-1AE0-466C-A808-6360D5C9EB4E}" type="parTrans" cxnId="{68D51A7D-24EB-407E-9067-6BE6582B637A}">
      <dgm:prSet/>
      <dgm:spPr/>
      <dgm:t>
        <a:bodyPr/>
        <a:lstStyle/>
        <a:p>
          <a:endParaRPr lang="en-ZA"/>
        </a:p>
      </dgm:t>
    </dgm:pt>
    <dgm:pt modelId="{DB0F165B-AC30-4175-8C58-A516188E07B4}" type="sibTrans" cxnId="{68D51A7D-24EB-407E-9067-6BE6582B637A}">
      <dgm:prSet/>
      <dgm:spPr/>
      <dgm:t>
        <a:bodyPr/>
        <a:lstStyle/>
        <a:p>
          <a:endParaRPr lang="en-ZA"/>
        </a:p>
      </dgm:t>
    </dgm:pt>
    <dgm:pt modelId="{B2C78E0C-DEE0-4013-B5FA-F8E37365EAFB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Linking Past and Present: Compare the methods of </a:t>
          </a:r>
          <a:r>
            <a:rPr lang="en-US" sz="24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Rasulullah</a:t>
          </a:r>
          <a:r>
            <a:rPr lang="en-US" sz="24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SAW to the Strategy used in todays war. How are they similar. How are they different?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57E04-1FE7-4745-BCBA-1F50D9C353DC}" type="parTrans" cxnId="{A0CCE72D-1DD7-4E16-AF7F-B64CBA629AB8}">
      <dgm:prSet/>
      <dgm:spPr/>
      <dgm:t>
        <a:bodyPr/>
        <a:lstStyle/>
        <a:p>
          <a:endParaRPr lang="en-ZA"/>
        </a:p>
      </dgm:t>
    </dgm:pt>
    <dgm:pt modelId="{87A66750-113C-499C-AABA-677951E3EE19}" type="sibTrans" cxnId="{A0CCE72D-1DD7-4E16-AF7F-B64CBA629AB8}">
      <dgm:prSet/>
      <dgm:spPr/>
      <dgm:t>
        <a:bodyPr/>
        <a:lstStyle/>
        <a:p>
          <a:endParaRPr lang="en-ZA"/>
        </a:p>
      </dgm:t>
    </dgm:pt>
    <dgm:pt modelId="{1E047C47-CB0E-4E2C-A355-F1398E9752E5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Another critical thinking activity is having learners do authentic assessments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14908-135F-4DB3-A862-0D7AB7CEA04F}" type="parTrans" cxnId="{DEC28FCD-A04F-4228-AA4F-D2E62CB9EE78}">
      <dgm:prSet/>
      <dgm:spPr/>
      <dgm:t>
        <a:bodyPr/>
        <a:lstStyle/>
        <a:p>
          <a:endParaRPr lang="en-ZA"/>
        </a:p>
      </dgm:t>
    </dgm:pt>
    <dgm:pt modelId="{C0DAFFD3-B234-4A0E-8817-0BDE2177D55E}" type="sibTrans" cxnId="{DEC28FCD-A04F-4228-AA4F-D2E62CB9EE78}">
      <dgm:prSet/>
      <dgm:spPr/>
      <dgm:t>
        <a:bodyPr/>
        <a:lstStyle/>
        <a:p>
          <a:endParaRPr lang="en-ZA"/>
        </a:p>
      </dgm:t>
    </dgm:pt>
    <dgm:pt modelId="{6B9100BB-AF81-4048-A524-65A946614ED2}" type="pres">
      <dgm:prSet presAssocID="{68C84B71-BA09-4282-9FB7-8BDBE5B46F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5E02E0C-143D-4242-9816-35C2CA364CD3}" type="pres">
      <dgm:prSet presAssocID="{F0689A00-4200-4211-B6F3-6156F65E27CA}" presName="thickLine" presStyleLbl="alignNode1" presStyleIdx="0" presStyleCnt="3" custLinFactNeighborX="-432" custLinFactNeighborY="-269"/>
      <dgm:spPr/>
    </dgm:pt>
    <dgm:pt modelId="{E07BD2BB-EC07-4210-873F-3A5FB0C77A6E}" type="pres">
      <dgm:prSet presAssocID="{F0689A00-4200-4211-B6F3-6156F65E27CA}" presName="horz1" presStyleCnt="0"/>
      <dgm:spPr/>
    </dgm:pt>
    <dgm:pt modelId="{286F84F9-E667-425B-A39A-6D15C8F1DD36}" type="pres">
      <dgm:prSet presAssocID="{F0689A00-4200-4211-B6F3-6156F65E27CA}" presName="tx1" presStyleLbl="revTx" presStyleIdx="0" presStyleCnt="5" custScaleX="500000"/>
      <dgm:spPr/>
      <dgm:t>
        <a:bodyPr/>
        <a:lstStyle/>
        <a:p>
          <a:endParaRPr lang="en-GB"/>
        </a:p>
      </dgm:t>
    </dgm:pt>
    <dgm:pt modelId="{6BE3A1CF-83DE-47AC-8510-33DA2838FDF2}" type="pres">
      <dgm:prSet presAssocID="{F0689A00-4200-4211-B6F3-6156F65E27CA}" presName="vert1" presStyleCnt="0"/>
      <dgm:spPr/>
    </dgm:pt>
    <dgm:pt modelId="{A060818F-6353-41AA-80C3-EDFE4F6006B8}" type="pres">
      <dgm:prSet presAssocID="{3E37676E-B3C0-4A5E-AF85-8D1A16CBC79A}" presName="thickLine" presStyleLbl="alignNode1" presStyleIdx="1" presStyleCnt="3" custLinFactNeighborY="-31362"/>
      <dgm:spPr/>
    </dgm:pt>
    <dgm:pt modelId="{AEB8FC4F-E6FB-4D04-9ED3-8371B70B5042}" type="pres">
      <dgm:prSet presAssocID="{3E37676E-B3C0-4A5E-AF85-8D1A16CBC79A}" presName="horz1" presStyleCnt="0"/>
      <dgm:spPr/>
    </dgm:pt>
    <dgm:pt modelId="{47A55578-5F13-420A-992F-70CB8869A3D7}" type="pres">
      <dgm:prSet presAssocID="{3E37676E-B3C0-4A5E-AF85-8D1A16CBC79A}" presName="tx1" presStyleLbl="revTx" presStyleIdx="1" presStyleCnt="5" custScaleX="500000" custLinFactNeighborY="-26584"/>
      <dgm:spPr/>
      <dgm:t>
        <a:bodyPr/>
        <a:lstStyle/>
        <a:p>
          <a:endParaRPr lang="en-GB"/>
        </a:p>
      </dgm:t>
    </dgm:pt>
    <dgm:pt modelId="{1F26FBFA-A75E-46AB-A8C5-573B3751A48F}" type="pres">
      <dgm:prSet presAssocID="{3E37676E-B3C0-4A5E-AF85-8D1A16CBC79A}" presName="vert1" presStyleCnt="0"/>
      <dgm:spPr/>
    </dgm:pt>
    <dgm:pt modelId="{1B945A29-6B2D-450B-9D9B-B6BBC0A21B9E}" type="pres">
      <dgm:prSet presAssocID="{2D14A272-52B7-4E38-9B7D-151999AEC17A}" presName="thickLine" presStyleLbl="alignNode1" presStyleIdx="2" presStyleCnt="3" custLinFactNeighborX="-220" custLinFactNeighborY="-34861"/>
      <dgm:spPr/>
    </dgm:pt>
    <dgm:pt modelId="{9739895B-A5E3-4836-A15E-2FBB80AC0CB3}" type="pres">
      <dgm:prSet presAssocID="{2D14A272-52B7-4E38-9B7D-151999AEC17A}" presName="horz1" presStyleCnt="0"/>
      <dgm:spPr/>
    </dgm:pt>
    <dgm:pt modelId="{BADFE8E0-69D6-4DE7-A55B-BBB6CEED8FF1}" type="pres">
      <dgm:prSet presAssocID="{2D14A272-52B7-4E38-9B7D-151999AEC17A}" presName="tx1" presStyleLbl="revTx" presStyleIdx="2" presStyleCnt="5" custScaleX="138248" custScaleY="154401" custLinFactNeighborX="-296" custLinFactNeighborY="-19944"/>
      <dgm:spPr/>
      <dgm:t>
        <a:bodyPr/>
        <a:lstStyle/>
        <a:p>
          <a:endParaRPr lang="en-ZA"/>
        </a:p>
      </dgm:t>
    </dgm:pt>
    <dgm:pt modelId="{E0CC127D-FEC6-45CE-9C8D-7DA6D3684268}" type="pres">
      <dgm:prSet presAssocID="{2D14A272-52B7-4E38-9B7D-151999AEC17A}" presName="vert1" presStyleCnt="0"/>
      <dgm:spPr/>
    </dgm:pt>
    <dgm:pt modelId="{0D4929DC-C3BB-4674-BA5D-82B348A54414}" type="pres">
      <dgm:prSet presAssocID="{B2C78E0C-DEE0-4013-B5FA-F8E37365EAFB}" presName="vertSpace2a" presStyleCnt="0"/>
      <dgm:spPr/>
    </dgm:pt>
    <dgm:pt modelId="{22CAB799-0F93-42A6-BC94-D4DB8E251EFA}" type="pres">
      <dgm:prSet presAssocID="{B2C78E0C-DEE0-4013-B5FA-F8E37365EAFB}" presName="horz2" presStyleCnt="0"/>
      <dgm:spPr/>
    </dgm:pt>
    <dgm:pt modelId="{BB076CBE-A7EB-43E3-817C-7A35D048653C}" type="pres">
      <dgm:prSet presAssocID="{B2C78E0C-DEE0-4013-B5FA-F8E37365EAFB}" presName="horzSpace2" presStyleCnt="0"/>
      <dgm:spPr/>
    </dgm:pt>
    <dgm:pt modelId="{F97CF30E-6662-42A1-8305-C0997AF6441B}" type="pres">
      <dgm:prSet presAssocID="{B2C78E0C-DEE0-4013-B5FA-F8E37365EAFB}" presName="tx2" presStyleLbl="revTx" presStyleIdx="3" presStyleCnt="5" custLinFactY="-12867" custLinFactNeighborY="-100000"/>
      <dgm:spPr/>
      <dgm:t>
        <a:bodyPr/>
        <a:lstStyle/>
        <a:p>
          <a:endParaRPr lang="en-GB"/>
        </a:p>
      </dgm:t>
    </dgm:pt>
    <dgm:pt modelId="{CA276E0B-D0B5-40F1-8466-D36575FAC084}" type="pres">
      <dgm:prSet presAssocID="{B2C78E0C-DEE0-4013-B5FA-F8E37365EAFB}" presName="vert2" presStyleCnt="0"/>
      <dgm:spPr/>
    </dgm:pt>
    <dgm:pt modelId="{6D3B06DE-3C93-426C-A5F1-4F0F865C412E}" type="pres">
      <dgm:prSet presAssocID="{B2C78E0C-DEE0-4013-B5FA-F8E37365EAFB}" presName="thinLine2b" presStyleLbl="callout" presStyleIdx="0" presStyleCnt="2" custLinFactY="300000" custLinFactNeighborX="-263" custLinFactNeighborY="322004"/>
      <dgm:spPr>
        <a:ln>
          <a:solidFill>
            <a:schemeClr val="accent3">
              <a:lumMod val="50000"/>
            </a:schemeClr>
          </a:solidFill>
        </a:ln>
      </dgm:spPr>
    </dgm:pt>
    <dgm:pt modelId="{FFA84F05-A5FD-4975-9184-5D7743A0567A}" type="pres">
      <dgm:prSet presAssocID="{B2C78E0C-DEE0-4013-B5FA-F8E37365EAFB}" presName="vertSpace2b" presStyleCnt="0"/>
      <dgm:spPr/>
    </dgm:pt>
    <dgm:pt modelId="{1BE7383E-F8DC-42E7-ACDA-2C5F3EAD5BA5}" type="pres">
      <dgm:prSet presAssocID="{1E047C47-CB0E-4E2C-A355-F1398E9752E5}" presName="horz2" presStyleCnt="0"/>
      <dgm:spPr/>
    </dgm:pt>
    <dgm:pt modelId="{01DC355F-DCFD-48DC-A2B4-67557711D303}" type="pres">
      <dgm:prSet presAssocID="{1E047C47-CB0E-4E2C-A355-F1398E9752E5}" presName="horzSpace2" presStyleCnt="0"/>
      <dgm:spPr/>
    </dgm:pt>
    <dgm:pt modelId="{EDF455BC-2393-4E56-A169-2F96F2E35756}" type="pres">
      <dgm:prSet presAssocID="{1E047C47-CB0E-4E2C-A355-F1398E9752E5}" presName="tx2" presStyleLbl="revTx" presStyleIdx="4" presStyleCnt="5" custLinFactNeighborX="-268" custLinFactNeighborY="29321"/>
      <dgm:spPr/>
      <dgm:t>
        <a:bodyPr/>
        <a:lstStyle/>
        <a:p>
          <a:endParaRPr lang="en-GB"/>
        </a:p>
      </dgm:t>
    </dgm:pt>
    <dgm:pt modelId="{6A284E75-6EE6-40B9-AD87-45EC49B1F319}" type="pres">
      <dgm:prSet presAssocID="{1E047C47-CB0E-4E2C-A355-F1398E9752E5}" presName="vert2" presStyleCnt="0"/>
      <dgm:spPr/>
    </dgm:pt>
    <dgm:pt modelId="{5E1B38DD-E306-4940-8ADB-D4D457B6C3C6}" type="pres">
      <dgm:prSet presAssocID="{1E047C47-CB0E-4E2C-A355-F1398E9752E5}" presName="thinLine2b" presStyleLbl="callout" presStyleIdx="1" presStyleCnt="2" custLinFactY="660256" custLinFactNeighborX="-263" custLinFactNeighborY="700000"/>
      <dgm:spPr>
        <a:ln>
          <a:solidFill>
            <a:schemeClr val="accent3">
              <a:lumMod val="50000"/>
            </a:schemeClr>
          </a:solidFill>
        </a:ln>
      </dgm:spPr>
    </dgm:pt>
    <dgm:pt modelId="{740F09AC-3483-46CF-9ED6-724E94640CE4}" type="pres">
      <dgm:prSet presAssocID="{1E047C47-CB0E-4E2C-A355-F1398E9752E5}" presName="vertSpace2b" presStyleCnt="0"/>
      <dgm:spPr/>
    </dgm:pt>
  </dgm:ptLst>
  <dgm:cxnLst>
    <dgm:cxn modelId="{D8E656DD-27EE-48AD-98E9-3C9B9E44FD76}" type="presOf" srcId="{F0689A00-4200-4211-B6F3-6156F65E27CA}" destId="{286F84F9-E667-425B-A39A-6D15C8F1DD36}" srcOrd="0" destOrd="0" presId="urn:microsoft.com/office/officeart/2008/layout/LinedList"/>
    <dgm:cxn modelId="{7C6D7B00-4209-41E1-B817-08E2ABBD63CE}" srcId="{68C84B71-BA09-4282-9FB7-8BDBE5B46F0D}" destId="{3E37676E-B3C0-4A5E-AF85-8D1A16CBC79A}" srcOrd="1" destOrd="0" parTransId="{47469192-B22D-4311-BDF6-26EBC52DE502}" sibTransId="{194ACCE2-29FC-4790-8204-43F795C52A50}"/>
    <dgm:cxn modelId="{C3006020-7B34-4345-B400-594F077490FD}" type="presOf" srcId="{B2C78E0C-DEE0-4013-B5FA-F8E37365EAFB}" destId="{F97CF30E-6662-42A1-8305-C0997AF6441B}" srcOrd="0" destOrd="0" presId="urn:microsoft.com/office/officeart/2008/layout/LinedList"/>
    <dgm:cxn modelId="{39C58E4E-9D12-4FF4-9DE2-28DCBBF4B72B}" type="presOf" srcId="{3E37676E-B3C0-4A5E-AF85-8D1A16CBC79A}" destId="{47A55578-5F13-420A-992F-70CB8869A3D7}" srcOrd="0" destOrd="0" presId="urn:microsoft.com/office/officeart/2008/layout/LinedList"/>
    <dgm:cxn modelId="{E0E3D8AC-0235-4DFE-8DE4-1F872503AA2E}" type="presOf" srcId="{2D14A272-52B7-4E38-9B7D-151999AEC17A}" destId="{BADFE8E0-69D6-4DE7-A55B-BBB6CEED8FF1}" srcOrd="0" destOrd="0" presId="urn:microsoft.com/office/officeart/2008/layout/LinedList"/>
    <dgm:cxn modelId="{5426F5E8-1B4E-4140-B459-2311DC4C7797}" srcId="{68C84B71-BA09-4282-9FB7-8BDBE5B46F0D}" destId="{F0689A00-4200-4211-B6F3-6156F65E27CA}" srcOrd="0" destOrd="0" parTransId="{4B445F42-810B-406D-8313-E2BFACB82561}" sibTransId="{C39348CC-EA7C-4E16-9613-8C09980EFA63}"/>
    <dgm:cxn modelId="{DEC28FCD-A04F-4228-AA4F-D2E62CB9EE78}" srcId="{2D14A272-52B7-4E38-9B7D-151999AEC17A}" destId="{1E047C47-CB0E-4E2C-A355-F1398E9752E5}" srcOrd="1" destOrd="0" parTransId="{9B814908-135F-4DB3-A862-0D7AB7CEA04F}" sibTransId="{C0DAFFD3-B234-4A0E-8817-0BDE2177D55E}"/>
    <dgm:cxn modelId="{3FDEF47C-0C46-4BB0-BE0F-53DC42D2564C}" type="presOf" srcId="{68C84B71-BA09-4282-9FB7-8BDBE5B46F0D}" destId="{6B9100BB-AF81-4048-A524-65A946614ED2}" srcOrd="0" destOrd="0" presId="urn:microsoft.com/office/officeart/2008/layout/LinedList"/>
    <dgm:cxn modelId="{A0CCE72D-1DD7-4E16-AF7F-B64CBA629AB8}" srcId="{2D14A272-52B7-4E38-9B7D-151999AEC17A}" destId="{B2C78E0C-DEE0-4013-B5FA-F8E37365EAFB}" srcOrd="0" destOrd="0" parTransId="{81257E04-1FE7-4745-BCBA-1F50D9C353DC}" sibTransId="{87A66750-113C-499C-AABA-677951E3EE19}"/>
    <dgm:cxn modelId="{9294AD43-E32F-4DED-B952-966AE613A827}" type="presOf" srcId="{1E047C47-CB0E-4E2C-A355-F1398E9752E5}" destId="{EDF455BC-2393-4E56-A169-2F96F2E35756}" srcOrd="0" destOrd="0" presId="urn:microsoft.com/office/officeart/2008/layout/LinedList"/>
    <dgm:cxn modelId="{68D51A7D-24EB-407E-9067-6BE6582B637A}" srcId="{68C84B71-BA09-4282-9FB7-8BDBE5B46F0D}" destId="{2D14A272-52B7-4E38-9B7D-151999AEC17A}" srcOrd="2" destOrd="0" parTransId="{AEC8F18A-1AE0-466C-A808-6360D5C9EB4E}" sibTransId="{DB0F165B-AC30-4175-8C58-A516188E07B4}"/>
    <dgm:cxn modelId="{2EA5E2B7-81E2-4C4F-9989-DAF770E9F42B}" type="presParOf" srcId="{6B9100BB-AF81-4048-A524-65A946614ED2}" destId="{05E02E0C-143D-4242-9816-35C2CA364CD3}" srcOrd="0" destOrd="0" presId="urn:microsoft.com/office/officeart/2008/layout/LinedList"/>
    <dgm:cxn modelId="{85452E50-A24F-4690-B0B9-3CF1D9E225C8}" type="presParOf" srcId="{6B9100BB-AF81-4048-A524-65A946614ED2}" destId="{E07BD2BB-EC07-4210-873F-3A5FB0C77A6E}" srcOrd="1" destOrd="0" presId="urn:microsoft.com/office/officeart/2008/layout/LinedList"/>
    <dgm:cxn modelId="{0943600B-D1E9-4136-87DD-325A726CE62B}" type="presParOf" srcId="{E07BD2BB-EC07-4210-873F-3A5FB0C77A6E}" destId="{286F84F9-E667-425B-A39A-6D15C8F1DD36}" srcOrd="0" destOrd="0" presId="urn:microsoft.com/office/officeart/2008/layout/LinedList"/>
    <dgm:cxn modelId="{6FC3C29B-4535-46A7-A90A-582D64E53242}" type="presParOf" srcId="{E07BD2BB-EC07-4210-873F-3A5FB0C77A6E}" destId="{6BE3A1CF-83DE-47AC-8510-33DA2838FDF2}" srcOrd="1" destOrd="0" presId="urn:microsoft.com/office/officeart/2008/layout/LinedList"/>
    <dgm:cxn modelId="{765DF5B2-52E2-41FB-AACC-5747509D989E}" type="presParOf" srcId="{6B9100BB-AF81-4048-A524-65A946614ED2}" destId="{A060818F-6353-41AA-80C3-EDFE4F6006B8}" srcOrd="2" destOrd="0" presId="urn:microsoft.com/office/officeart/2008/layout/LinedList"/>
    <dgm:cxn modelId="{0779E325-7F62-4330-9217-19B72D6DDBA4}" type="presParOf" srcId="{6B9100BB-AF81-4048-A524-65A946614ED2}" destId="{AEB8FC4F-E6FB-4D04-9ED3-8371B70B5042}" srcOrd="3" destOrd="0" presId="urn:microsoft.com/office/officeart/2008/layout/LinedList"/>
    <dgm:cxn modelId="{1ACA3A42-C5B7-42C1-B004-405FE1D58D1C}" type="presParOf" srcId="{AEB8FC4F-E6FB-4D04-9ED3-8371B70B5042}" destId="{47A55578-5F13-420A-992F-70CB8869A3D7}" srcOrd="0" destOrd="0" presId="urn:microsoft.com/office/officeart/2008/layout/LinedList"/>
    <dgm:cxn modelId="{7B4044C7-E153-496E-B3C1-C4DF2B8D20CD}" type="presParOf" srcId="{AEB8FC4F-E6FB-4D04-9ED3-8371B70B5042}" destId="{1F26FBFA-A75E-46AB-A8C5-573B3751A48F}" srcOrd="1" destOrd="0" presId="urn:microsoft.com/office/officeart/2008/layout/LinedList"/>
    <dgm:cxn modelId="{EFF74154-2D6A-4FB2-9175-79890566C223}" type="presParOf" srcId="{6B9100BB-AF81-4048-A524-65A946614ED2}" destId="{1B945A29-6B2D-450B-9D9B-B6BBC0A21B9E}" srcOrd="4" destOrd="0" presId="urn:microsoft.com/office/officeart/2008/layout/LinedList"/>
    <dgm:cxn modelId="{354FD29D-001A-4F9D-8236-0C95E638E814}" type="presParOf" srcId="{6B9100BB-AF81-4048-A524-65A946614ED2}" destId="{9739895B-A5E3-4836-A15E-2FBB80AC0CB3}" srcOrd="5" destOrd="0" presId="urn:microsoft.com/office/officeart/2008/layout/LinedList"/>
    <dgm:cxn modelId="{71CE74E7-A399-4777-9AE8-197514B0BE7E}" type="presParOf" srcId="{9739895B-A5E3-4836-A15E-2FBB80AC0CB3}" destId="{BADFE8E0-69D6-4DE7-A55B-BBB6CEED8FF1}" srcOrd="0" destOrd="0" presId="urn:microsoft.com/office/officeart/2008/layout/LinedList"/>
    <dgm:cxn modelId="{C62B1726-7EF9-4A4B-873C-2CDBCB5EA298}" type="presParOf" srcId="{9739895B-A5E3-4836-A15E-2FBB80AC0CB3}" destId="{E0CC127D-FEC6-45CE-9C8D-7DA6D3684268}" srcOrd="1" destOrd="0" presId="urn:microsoft.com/office/officeart/2008/layout/LinedList"/>
    <dgm:cxn modelId="{DBF1D5C5-AB69-4EAD-B988-1332EE0356EC}" type="presParOf" srcId="{E0CC127D-FEC6-45CE-9C8D-7DA6D3684268}" destId="{0D4929DC-C3BB-4674-BA5D-82B348A54414}" srcOrd="0" destOrd="0" presId="urn:microsoft.com/office/officeart/2008/layout/LinedList"/>
    <dgm:cxn modelId="{CC42EA6A-AB1D-495A-ADBB-D37C99282754}" type="presParOf" srcId="{E0CC127D-FEC6-45CE-9C8D-7DA6D3684268}" destId="{22CAB799-0F93-42A6-BC94-D4DB8E251EFA}" srcOrd="1" destOrd="0" presId="urn:microsoft.com/office/officeart/2008/layout/LinedList"/>
    <dgm:cxn modelId="{E5BDF34D-27FA-4FB0-9AC9-81B10EF7B255}" type="presParOf" srcId="{22CAB799-0F93-42A6-BC94-D4DB8E251EFA}" destId="{BB076CBE-A7EB-43E3-817C-7A35D048653C}" srcOrd="0" destOrd="0" presId="urn:microsoft.com/office/officeart/2008/layout/LinedList"/>
    <dgm:cxn modelId="{A31BDA48-447A-4811-8BFD-F89A8D81FB68}" type="presParOf" srcId="{22CAB799-0F93-42A6-BC94-D4DB8E251EFA}" destId="{F97CF30E-6662-42A1-8305-C0997AF6441B}" srcOrd="1" destOrd="0" presId="urn:microsoft.com/office/officeart/2008/layout/LinedList"/>
    <dgm:cxn modelId="{1AAB081D-8960-44F5-97A4-E67FA2E8D185}" type="presParOf" srcId="{22CAB799-0F93-42A6-BC94-D4DB8E251EFA}" destId="{CA276E0B-D0B5-40F1-8466-D36575FAC084}" srcOrd="2" destOrd="0" presId="urn:microsoft.com/office/officeart/2008/layout/LinedList"/>
    <dgm:cxn modelId="{529FDE06-40AE-42F0-BFC6-526BB497C196}" type="presParOf" srcId="{E0CC127D-FEC6-45CE-9C8D-7DA6D3684268}" destId="{6D3B06DE-3C93-426C-A5F1-4F0F865C412E}" srcOrd="2" destOrd="0" presId="urn:microsoft.com/office/officeart/2008/layout/LinedList"/>
    <dgm:cxn modelId="{98511539-1B12-4DB0-A12A-24BF2207D3A8}" type="presParOf" srcId="{E0CC127D-FEC6-45CE-9C8D-7DA6D3684268}" destId="{FFA84F05-A5FD-4975-9184-5D7743A0567A}" srcOrd="3" destOrd="0" presId="urn:microsoft.com/office/officeart/2008/layout/LinedList"/>
    <dgm:cxn modelId="{84465370-1A9C-4AFB-9E4C-DD965EFCBB37}" type="presParOf" srcId="{E0CC127D-FEC6-45CE-9C8D-7DA6D3684268}" destId="{1BE7383E-F8DC-42E7-ACDA-2C5F3EAD5BA5}" srcOrd="4" destOrd="0" presId="urn:microsoft.com/office/officeart/2008/layout/LinedList"/>
    <dgm:cxn modelId="{6DD3550F-C741-4028-BE0E-561A3C8445BF}" type="presParOf" srcId="{1BE7383E-F8DC-42E7-ACDA-2C5F3EAD5BA5}" destId="{01DC355F-DCFD-48DC-A2B4-67557711D303}" srcOrd="0" destOrd="0" presId="urn:microsoft.com/office/officeart/2008/layout/LinedList"/>
    <dgm:cxn modelId="{E86D9936-A995-4D6B-81E0-1E7AAA30F2F2}" type="presParOf" srcId="{1BE7383E-F8DC-42E7-ACDA-2C5F3EAD5BA5}" destId="{EDF455BC-2393-4E56-A169-2F96F2E35756}" srcOrd="1" destOrd="0" presId="urn:microsoft.com/office/officeart/2008/layout/LinedList"/>
    <dgm:cxn modelId="{6244F8D4-7816-4EF4-9972-6958D37EA947}" type="presParOf" srcId="{1BE7383E-F8DC-42E7-ACDA-2C5F3EAD5BA5}" destId="{6A284E75-6EE6-40B9-AD87-45EC49B1F319}" srcOrd="2" destOrd="0" presId="urn:microsoft.com/office/officeart/2008/layout/LinedList"/>
    <dgm:cxn modelId="{84DEDA07-1F9E-45F7-9DD9-8E480433A79D}" type="presParOf" srcId="{E0CC127D-FEC6-45CE-9C8D-7DA6D3684268}" destId="{5E1B38DD-E306-4940-8ADB-D4D457B6C3C6}" srcOrd="5" destOrd="0" presId="urn:microsoft.com/office/officeart/2008/layout/LinedList"/>
    <dgm:cxn modelId="{FEA79DFF-A3BB-48AF-9E66-09C17E23177A}" type="presParOf" srcId="{E0CC127D-FEC6-45CE-9C8D-7DA6D3684268}" destId="{740F09AC-3483-46CF-9ED6-724E94640CE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1A1711-D3D6-42A4-84AB-AFA047C3F3D7}" type="doc">
      <dgm:prSet loTypeId="urn:microsoft.com/office/officeart/2008/layout/AscendingPictureAccentProcess" loCatId="pictur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8A7D47F-7883-4295-B3F7-1B32934E8F2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Can you give another example from any other subject showing how you can apply critical thinking?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E0F86-8761-4E3D-A7BC-8593D333A117}" type="parTrans" cxnId="{85022787-6276-4DD0-A650-32ADA1F4C758}">
      <dgm:prSet/>
      <dgm:spPr/>
      <dgm:t>
        <a:bodyPr/>
        <a:lstStyle/>
        <a:p>
          <a:endParaRPr lang="en-ZA"/>
        </a:p>
      </dgm:t>
    </dgm:pt>
    <dgm:pt modelId="{82B819F7-B258-414B-BB00-5A0980BC918D}" type="sibTrans" cxnId="{85022787-6276-4DD0-A650-32ADA1F4C7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7EF53876-E86E-4D94-A9FC-6962937E86D1}" type="pres">
      <dgm:prSet presAssocID="{1B1A1711-D3D6-42A4-84AB-AFA047C3F3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1EC3C3D-5900-474F-AEDB-235740C6C57F}" type="pres">
      <dgm:prSet presAssocID="{28A7D47F-7883-4295-B3F7-1B32934E8F2E}" presName="parTx1" presStyleLbl="node1" presStyleIdx="0" presStyleCnt="1" custScaleY="132282"/>
      <dgm:spPr/>
      <dgm:t>
        <a:bodyPr/>
        <a:lstStyle/>
        <a:p>
          <a:endParaRPr lang="en-ZA"/>
        </a:p>
      </dgm:t>
    </dgm:pt>
    <dgm:pt modelId="{3B8602B8-BF6E-4D01-AA20-55801819DEA9}" type="pres">
      <dgm:prSet presAssocID="{82B819F7-B258-414B-BB00-5A0980BC918D}" presName="picture1" presStyleCnt="0"/>
      <dgm:spPr/>
    </dgm:pt>
    <dgm:pt modelId="{B960DFEB-0D10-448A-9128-2363D3AAD40F}" type="pres">
      <dgm:prSet presAssocID="{82B819F7-B258-414B-BB00-5A0980BC918D}" presName="imageRepeatNode" presStyleLbl="fgImgPlace1" presStyleIdx="0" presStyleCnt="1" custLinFactNeighborX="-1386" custLinFactNeighborY="-8435"/>
      <dgm:spPr>
        <a:prstGeom prst="star8">
          <a:avLst/>
        </a:prstGeom>
      </dgm:spPr>
      <dgm:t>
        <a:bodyPr/>
        <a:lstStyle/>
        <a:p>
          <a:endParaRPr lang="en-GB"/>
        </a:p>
      </dgm:t>
    </dgm:pt>
  </dgm:ptLst>
  <dgm:cxnLst>
    <dgm:cxn modelId="{6F8BF3D6-9404-4D26-A408-D8C92F8E330E}" type="presOf" srcId="{82B819F7-B258-414B-BB00-5A0980BC918D}" destId="{B960DFEB-0D10-448A-9128-2363D3AAD40F}" srcOrd="0" destOrd="0" presId="urn:microsoft.com/office/officeart/2008/layout/AscendingPictureAccentProcess"/>
    <dgm:cxn modelId="{85022787-6276-4DD0-A650-32ADA1F4C758}" srcId="{1B1A1711-D3D6-42A4-84AB-AFA047C3F3D7}" destId="{28A7D47F-7883-4295-B3F7-1B32934E8F2E}" srcOrd="0" destOrd="0" parTransId="{246E0F86-8761-4E3D-A7BC-8593D333A117}" sibTransId="{82B819F7-B258-414B-BB00-5A0980BC918D}"/>
    <dgm:cxn modelId="{E36C3031-A08F-47C1-9F59-5492DE956900}" type="presOf" srcId="{1B1A1711-D3D6-42A4-84AB-AFA047C3F3D7}" destId="{7EF53876-E86E-4D94-A9FC-6962937E86D1}" srcOrd="0" destOrd="0" presId="urn:microsoft.com/office/officeart/2008/layout/AscendingPictureAccentProcess"/>
    <dgm:cxn modelId="{7C00A90A-A04D-44E1-A52B-F08FBBB52CD2}" type="presOf" srcId="{28A7D47F-7883-4295-B3F7-1B32934E8F2E}" destId="{11EC3C3D-5900-474F-AEDB-235740C6C57F}" srcOrd="0" destOrd="0" presId="urn:microsoft.com/office/officeart/2008/layout/AscendingPictureAccentProcess"/>
    <dgm:cxn modelId="{13B7C342-3F65-43EF-B9CC-07989A8E9052}" type="presParOf" srcId="{7EF53876-E86E-4D94-A9FC-6962937E86D1}" destId="{11EC3C3D-5900-474F-AEDB-235740C6C57F}" srcOrd="0" destOrd="0" presId="urn:microsoft.com/office/officeart/2008/layout/AscendingPictureAccentProcess"/>
    <dgm:cxn modelId="{FB196164-639E-4744-9275-4841E033A21D}" type="presParOf" srcId="{7EF53876-E86E-4D94-A9FC-6962937E86D1}" destId="{3B8602B8-BF6E-4D01-AA20-55801819DEA9}" srcOrd="1" destOrd="0" presId="urn:microsoft.com/office/officeart/2008/layout/AscendingPictureAccentProcess"/>
    <dgm:cxn modelId="{EA795C6E-B367-4EB6-922F-BD965464E285}" type="presParOf" srcId="{3B8602B8-BF6E-4D01-AA20-55801819DEA9}" destId="{B960DFEB-0D10-448A-9128-2363D3AAD4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DC623CE-57BF-431E-9D2B-8E9CEB93F949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F2B43C4-318E-4FEE-9888-1E0E41F2779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What were the reasons the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Rasulullah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formed an alliance with certain tribes in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Madinah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9D3A0-48C3-4BF2-AB9C-2F856AEFBE08}" type="parTrans" cxnId="{C3FBBB84-71B1-4536-937A-C7A81232395F}">
      <dgm:prSet/>
      <dgm:spPr/>
      <dgm:t>
        <a:bodyPr/>
        <a:lstStyle/>
        <a:p>
          <a:endParaRPr lang="en-ZA"/>
        </a:p>
      </dgm:t>
    </dgm:pt>
    <dgm:pt modelId="{0D6CD450-6BDF-4D91-8CEB-AAE19F767162}" type="sibTrans" cxnId="{C3FBBB84-71B1-4536-937A-C7A81232395F}">
      <dgm:prSet/>
      <dgm:spPr/>
      <dgm:t>
        <a:bodyPr/>
        <a:lstStyle/>
        <a:p>
          <a:endParaRPr lang="en-ZA"/>
        </a:p>
      </dgm:t>
    </dgm:pt>
    <dgm:pt modelId="{B404F054-B902-48CB-B048-B52E17B57C1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Do nations today form alliances?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03103-F447-4BD4-BA04-369B906744A2}" type="parTrans" cxnId="{F6FF8F6F-6BC1-4F62-B8D0-6EC25A18A2E9}">
      <dgm:prSet/>
      <dgm:spPr/>
      <dgm:t>
        <a:bodyPr/>
        <a:lstStyle/>
        <a:p>
          <a:endParaRPr lang="en-ZA"/>
        </a:p>
      </dgm:t>
    </dgm:pt>
    <dgm:pt modelId="{766B2125-4D60-4232-BAC5-B9FBFA110908}" type="sibTrans" cxnId="{F6FF8F6F-6BC1-4F62-B8D0-6EC25A18A2E9}">
      <dgm:prSet/>
      <dgm:spPr/>
      <dgm:t>
        <a:bodyPr/>
        <a:lstStyle/>
        <a:p>
          <a:endParaRPr lang="en-ZA"/>
        </a:p>
      </dgm:t>
    </dgm:pt>
    <dgm:pt modelId="{AAB2C6C0-73B3-4ABD-9D32-5545BFABC6FF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Why do they do that?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211EC-C0C2-4625-9D4A-27B2774C9F7C}" type="parTrans" cxnId="{42FA11F6-BD44-40BB-A6A3-DD052E32DFDA}">
      <dgm:prSet/>
      <dgm:spPr/>
      <dgm:t>
        <a:bodyPr/>
        <a:lstStyle/>
        <a:p>
          <a:endParaRPr lang="en-ZA"/>
        </a:p>
      </dgm:t>
    </dgm:pt>
    <dgm:pt modelId="{BFD101EB-2C00-4088-9D95-2835B29D8A7B}" type="sibTrans" cxnId="{42FA11F6-BD44-40BB-A6A3-DD052E32DFDA}">
      <dgm:prSet/>
      <dgm:spPr/>
      <dgm:t>
        <a:bodyPr/>
        <a:lstStyle/>
        <a:p>
          <a:endParaRPr lang="en-ZA"/>
        </a:p>
      </dgm:t>
    </dgm:pt>
    <dgm:pt modelId="{8D70649C-8276-40E8-8F55-59AB90CC77ED}" type="pres">
      <dgm:prSet presAssocID="{9DC623CE-57BF-431E-9D2B-8E9CEB93F9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8C3055A-0FB0-4C73-87A9-514EC0233E7F}" type="pres">
      <dgm:prSet presAssocID="{9DC623CE-57BF-431E-9D2B-8E9CEB93F949}" presName="Name1" presStyleCnt="0"/>
      <dgm:spPr/>
    </dgm:pt>
    <dgm:pt modelId="{718C7402-5626-456C-9EEF-4EF6673F61FB}" type="pres">
      <dgm:prSet presAssocID="{9DC623CE-57BF-431E-9D2B-8E9CEB93F949}" presName="cycle" presStyleCnt="0"/>
      <dgm:spPr/>
    </dgm:pt>
    <dgm:pt modelId="{560F3614-2C0B-4702-8163-815900325263}" type="pres">
      <dgm:prSet presAssocID="{9DC623CE-57BF-431E-9D2B-8E9CEB93F949}" presName="srcNode" presStyleLbl="node1" presStyleIdx="0" presStyleCnt="3"/>
      <dgm:spPr/>
    </dgm:pt>
    <dgm:pt modelId="{B8775FBC-769D-4A5F-A8C8-9D024F8B89E0}" type="pres">
      <dgm:prSet presAssocID="{9DC623CE-57BF-431E-9D2B-8E9CEB93F949}" presName="conn" presStyleLbl="parChTrans1D2" presStyleIdx="0" presStyleCnt="1"/>
      <dgm:spPr/>
      <dgm:t>
        <a:bodyPr/>
        <a:lstStyle/>
        <a:p>
          <a:endParaRPr lang="en-GB"/>
        </a:p>
      </dgm:t>
    </dgm:pt>
    <dgm:pt modelId="{E3B937F9-DE25-4864-85DC-84D9F1653D6A}" type="pres">
      <dgm:prSet presAssocID="{9DC623CE-57BF-431E-9D2B-8E9CEB93F949}" presName="extraNode" presStyleLbl="node1" presStyleIdx="0" presStyleCnt="3"/>
      <dgm:spPr/>
    </dgm:pt>
    <dgm:pt modelId="{86CE5E16-AB8B-4731-BA4E-BD984171FA34}" type="pres">
      <dgm:prSet presAssocID="{9DC623CE-57BF-431E-9D2B-8E9CEB93F949}" presName="dstNode" presStyleLbl="node1" presStyleIdx="0" presStyleCnt="3"/>
      <dgm:spPr/>
    </dgm:pt>
    <dgm:pt modelId="{EC2958A4-9129-4F94-9A3E-4DF717B2005C}" type="pres">
      <dgm:prSet presAssocID="{2F2B43C4-318E-4FEE-9888-1E0E41F2779C}" presName="text_1" presStyleLbl="node1" presStyleIdx="0" presStyleCnt="3" custScaleY="1182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19B8D2-8478-411E-B9E5-A2BD1485F2A6}" type="pres">
      <dgm:prSet presAssocID="{2F2B43C4-318E-4FEE-9888-1E0E41F2779C}" presName="accent_1" presStyleCnt="0"/>
      <dgm:spPr/>
    </dgm:pt>
    <dgm:pt modelId="{BE7E7876-70A1-43F1-A612-992A50EA5ECE}" type="pres">
      <dgm:prSet presAssocID="{2F2B43C4-318E-4FEE-9888-1E0E41F2779C}" presName="accentRepeatNode" presStyleLbl="solidFgAcc1" presStyleIdx="0" presStyleCnt="3"/>
      <dgm:spPr>
        <a:prstGeom prst="star8">
          <a:avLst/>
        </a:prstGeom>
      </dgm:spPr>
    </dgm:pt>
    <dgm:pt modelId="{E1A097BA-2BB5-47B9-A23E-1D4D22C58B31}" type="pres">
      <dgm:prSet presAssocID="{B404F054-B902-48CB-B048-B52E17B57C1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D6DEAF-0EA1-4906-9EFC-27F9313AADFD}" type="pres">
      <dgm:prSet presAssocID="{B404F054-B902-48CB-B048-B52E17B57C1E}" presName="accent_2" presStyleCnt="0"/>
      <dgm:spPr/>
    </dgm:pt>
    <dgm:pt modelId="{856292B5-2E46-4156-89E1-DB4BB7A58B3B}" type="pres">
      <dgm:prSet presAssocID="{B404F054-B902-48CB-B048-B52E17B57C1E}" presName="accentRepeatNode" presStyleLbl="solidFgAcc1" presStyleIdx="1" presStyleCnt="3"/>
      <dgm:spPr>
        <a:prstGeom prst="star8">
          <a:avLst/>
        </a:prstGeom>
      </dgm:spPr>
    </dgm:pt>
    <dgm:pt modelId="{3ACC4A87-EC76-497B-A97C-6CFFAA95E25B}" type="pres">
      <dgm:prSet presAssocID="{AAB2C6C0-73B3-4ABD-9D32-5545BFABC6F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E2E460-33C6-4498-BB6E-B32C008BF9B8}" type="pres">
      <dgm:prSet presAssocID="{AAB2C6C0-73B3-4ABD-9D32-5545BFABC6FF}" presName="accent_3" presStyleCnt="0"/>
      <dgm:spPr/>
    </dgm:pt>
    <dgm:pt modelId="{4C3FA886-EF3F-485E-A9F9-0CDC96BC1FB4}" type="pres">
      <dgm:prSet presAssocID="{AAB2C6C0-73B3-4ABD-9D32-5545BFABC6FF}" presName="accentRepeatNode" presStyleLbl="solidFgAcc1" presStyleIdx="2" presStyleCnt="3"/>
      <dgm:spPr>
        <a:prstGeom prst="star8">
          <a:avLst/>
        </a:prstGeom>
      </dgm:spPr>
    </dgm:pt>
  </dgm:ptLst>
  <dgm:cxnLst>
    <dgm:cxn modelId="{6444F9FC-285B-4C76-9570-2EE62025D315}" type="presOf" srcId="{AAB2C6C0-73B3-4ABD-9D32-5545BFABC6FF}" destId="{3ACC4A87-EC76-497B-A97C-6CFFAA95E25B}" srcOrd="0" destOrd="0" presId="urn:microsoft.com/office/officeart/2008/layout/VerticalCurvedList"/>
    <dgm:cxn modelId="{6221518B-214E-4AB4-9FCC-64A3BA1EE683}" type="presOf" srcId="{0D6CD450-6BDF-4D91-8CEB-AAE19F767162}" destId="{B8775FBC-769D-4A5F-A8C8-9D024F8B89E0}" srcOrd="0" destOrd="0" presId="urn:microsoft.com/office/officeart/2008/layout/VerticalCurvedList"/>
    <dgm:cxn modelId="{AC211F76-A81F-48F5-8545-A1B773196DAD}" type="presOf" srcId="{9DC623CE-57BF-431E-9D2B-8E9CEB93F949}" destId="{8D70649C-8276-40E8-8F55-59AB90CC77ED}" srcOrd="0" destOrd="0" presId="urn:microsoft.com/office/officeart/2008/layout/VerticalCurvedList"/>
    <dgm:cxn modelId="{C3FBBB84-71B1-4536-937A-C7A81232395F}" srcId="{9DC623CE-57BF-431E-9D2B-8E9CEB93F949}" destId="{2F2B43C4-318E-4FEE-9888-1E0E41F2779C}" srcOrd="0" destOrd="0" parTransId="{0E89D3A0-48C3-4BF2-AB9C-2F856AEFBE08}" sibTransId="{0D6CD450-6BDF-4D91-8CEB-AAE19F767162}"/>
    <dgm:cxn modelId="{BA52B636-762C-4FDD-88B0-034BE06A4489}" type="presOf" srcId="{B404F054-B902-48CB-B048-B52E17B57C1E}" destId="{E1A097BA-2BB5-47B9-A23E-1D4D22C58B31}" srcOrd="0" destOrd="0" presId="urn:microsoft.com/office/officeart/2008/layout/VerticalCurvedList"/>
    <dgm:cxn modelId="{FA4AA7B7-C210-4BF6-A88E-3A450038495D}" type="presOf" srcId="{2F2B43C4-318E-4FEE-9888-1E0E41F2779C}" destId="{EC2958A4-9129-4F94-9A3E-4DF717B2005C}" srcOrd="0" destOrd="0" presId="urn:microsoft.com/office/officeart/2008/layout/VerticalCurvedList"/>
    <dgm:cxn modelId="{F6FF8F6F-6BC1-4F62-B8D0-6EC25A18A2E9}" srcId="{9DC623CE-57BF-431E-9D2B-8E9CEB93F949}" destId="{B404F054-B902-48CB-B048-B52E17B57C1E}" srcOrd="1" destOrd="0" parTransId="{03F03103-F447-4BD4-BA04-369B906744A2}" sibTransId="{766B2125-4D60-4232-BAC5-B9FBFA110908}"/>
    <dgm:cxn modelId="{42FA11F6-BD44-40BB-A6A3-DD052E32DFDA}" srcId="{9DC623CE-57BF-431E-9D2B-8E9CEB93F949}" destId="{AAB2C6C0-73B3-4ABD-9D32-5545BFABC6FF}" srcOrd="2" destOrd="0" parTransId="{31C211EC-C0C2-4625-9D4A-27B2774C9F7C}" sibTransId="{BFD101EB-2C00-4088-9D95-2835B29D8A7B}"/>
    <dgm:cxn modelId="{536B0B6C-C98E-4891-8E47-2CF182E7DB70}" type="presParOf" srcId="{8D70649C-8276-40E8-8F55-59AB90CC77ED}" destId="{28C3055A-0FB0-4C73-87A9-514EC0233E7F}" srcOrd="0" destOrd="0" presId="urn:microsoft.com/office/officeart/2008/layout/VerticalCurvedList"/>
    <dgm:cxn modelId="{D52269B4-E5BA-45FD-8FA1-F63691D845E8}" type="presParOf" srcId="{28C3055A-0FB0-4C73-87A9-514EC0233E7F}" destId="{718C7402-5626-456C-9EEF-4EF6673F61FB}" srcOrd="0" destOrd="0" presId="urn:microsoft.com/office/officeart/2008/layout/VerticalCurvedList"/>
    <dgm:cxn modelId="{6C6AFFE6-8DBC-4C4F-84A7-D2377731270F}" type="presParOf" srcId="{718C7402-5626-456C-9EEF-4EF6673F61FB}" destId="{560F3614-2C0B-4702-8163-815900325263}" srcOrd="0" destOrd="0" presId="urn:microsoft.com/office/officeart/2008/layout/VerticalCurvedList"/>
    <dgm:cxn modelId="{60642801-9889-447C-8279-586663992267}" type="presParOf" srcId="{718C7402-5626-456C-9EEF-4EF6673F61FB}" destId="{B8775FBC-769D-4A5F-A8C8-9D024F8B89E0}" srcOrd="1" destOrd="0" presId="urn:microsoft.com/office/officeart/2008/layout/VerticalCurvedList"/>
    <dgm:cxn modelId="{144D255B-D9CB-4C55-A435-69E1B4B2F57E}" type="presParOf" srcId="{718C7402-5626-456C-9EEF-4EF6673F61FB}" destId="{E3B937F9-DE25-4864-85DC-84D9F1653D6A}" srcOrd="2" destOrd="0" presId="urn:microsoft.com/office/officeart/2008/layout/VerticalCurvedList"/>
    <dgm:cxn modelId="{25BEB4E1-B1EE-4ADD-81B9-05BEAD244A81}" type="presParOf" srcId="{718C7402-5626-456C-9EEF-4EF6673F61FB}" destId="{86CE5E16-AB8B-4731-BA4E-BD984171FA34}" srcOrd="3" destOrd="0" presId="urn:microsoft.com/office/officeart/2008/layout/VerticalCurvedList"/>
    <dgm:cxn modelId="{144771F7-3101-4ADA-BC93-7AE495E5BAAF}" type="presParOf" srcId="{28C3055A-0FB0-4C73-87A9-514EC0233E7F}" destId="{EC2958A4-9129-4F94-9A3E-4DF717B2005C}" srcOrd="1" destOrd="0" presId="urn:microsoft.com/office/officeart/2008/layout/VerticalCurvedList"/>
    <dgm:cxn modelId="{2D9B9B27-1479-4527-8120-88D5A0A3CECE}" type="presParOf" srcId="{28C3055A-0FB0-4C73-87A9-514EC0233E7F}" destId="{8219B8D2-8478-411E-B9E5-A2BD1485F2A6}" srcOrd="2" destOrd="0" presId="urn:microsoft.com/office/officeart/2008/layout/VerticalCurvedList"/>
    <dgm:cxn modelId="{257417DB-06E5-41FE-8F54-1A2E2E1BF359}" type="presParOf" srcId="{8219B8D2-8478-411E-B9E5-A2BD1485F2A6}" destId="{BE7E7876-70A1-43F1-A612-992A50EA5ECE}" srcOrd="0" destOrd="0" presId="urn:microsoft.com/office/officeart/2008/layout/VerticalCurvedList"/>
    <dgm:cxn modelId="{F610AAF0-EAA5-49A6-9C21-908221E1B63A}" type="presParOf" srcId="{28C3055A-0FB0-4C73-87A9-514EC0233E7F}" destId="{E1A097BA-2BB5-47B9-A23E-1D4D22C58B31}" srcOrd="3" destOrd="0" presId="urn:microsoft.com/office/officeart/2008/layout/VerticalCurvedList"/>
    <dgm:cxn modelId="{9BB55284-3D4E-4A51-A19C-E6B0CA4CC42E}" type="presParOf" srcId="{28C3055A-0FB0-4C73-87A9-514EC0233E7F}" destId="{97D6DEAF-0EA1-4906-9EFC-27F9313AADFD}" srcOrd="4" destOrd="0" presId="urn:microsoft.com/office/officeart/2008/layout/VerticalCurvedList"/>
    <dgm:cxn modelId="{35E11B42-835B-4FEE-858A-F662E7CE0744}" type="presParOf" srcId="{97D6DEAF-0EA1-4906-9EFC-27F9313AADFD}" destId="{856292B5-2E46-4156-89E1-DB4BB7A58B3B}" srcOrd="0" destOrd="0" presId="urn:microsoft.com/office/officeart/2008/layout/VerticalCurvedList"/>
    <dgm:cxn modelId="{AA462F81-2F40-4760-A358-F959818282B0}" type="presParOf" srcId="{28C3055A-0FB0-4C73-87A9-514EC0233E7F}" destId="{3ACC4A87-EC76-497B-A97C-6CFFAA95E25B}" srcOrd="5" destOrd="0" presId="urn:microsoft.com/office/officeart/2008/layout/VerticalCurvedList"/>
    <dgm:cxn modelId="{4C2CFBC4-7AE6-4877-B3BB-AB2B7874779A}" type="presParOf" srcId="{28C3055A-0FB0-4C73-87A9-514EC0233E7F}" destId="{0BE2E460-33C6-4498-BB6E-B32C008BF9B8}" srcOrd="6" destOrd="0" presId="urn:microsoft.com/office/officeart/2008/layout/VerticalCurvedList"/>
    <dgm:cxn modelId="{151F566C-B02E-43E0-ABAC-C08A66C820CC}" type="presParOf" srcId="{0BE2E460-33C6-4498-BB6E-B32C008BF9B8}" destId="{4C3FA886-EF3F-485E-A9F9-0CDC96BC1F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2852BED-C911-4E99-8AD4-0416F03515C5}" type="doc">
      <dgm:prSet loTypeId="urn:microsoft.com/office/officeart/2005/8/layout/pyramid2" loCatId="list" qsTypeId="urn:microsoft.com/office/officeart/2005/8/quickstyle/simple3" qsCatId="simple" csTypeId="urn:microsoft.com/office/officeart/2005/8/colors/accent3_1" csCatId="accent3" phldr="1"/>
      <dgm:spPr/>
    </dgm:pt>
    <dgm:pt modelId="{A9D31FC3-4CA1-48D4-9FB7-0B5B9DF16A1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Good textbooks will provide the type of skill practice that includes critical thinking and cause and effect.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F1F0B-1915-4D94-9374-5510AA54964F}" type="parTrans" cxnId="{4C6C9347-C760-4957-8D5E-63B934CC722D}">
      <dgm:prSet/>
      <dgm:spPr/>
      <dgm:t>
        <a:bodyPr/>
        <a:lstStyle/>
        <a:p>
          <a:endParaRPr lang="en-ZA"/>
        </a:p>
      </dgm:t>
    </dgm:pt>
    <dgm:pt modelId="{A65C8DCF-9CAC-4DB7-A4ED-19737F89F7AE}" type="sibTrans" cxnId="{4C6C9347-C760-4957-8D5E-63B934CC722D}">
      <dgm:prSet/>
      <dgm:spPr/>
      <dgm:t>
        <a:bodyPr/>
        <a:lstStyle/>
        <a:p>
          <a:endParaRPr lang="en-ZA"/>
        </a:p>
      </dgm:t>
    </dgm:pt>
    <dgm:pt modelId="{568B4A80-136A-420A-8EBB-3D0D5BB52D29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Most of these activities are short but require real thought.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9F411-219D-431C-8A65-B3874D4E2298}" type="parTrans" cxnId="{7D66EDAB-E318-4C7D-862B-8436BEDA7400}">
      <dgm:prSet/>
      <dgm:spPr/>
      <dgm:t>
        <a:bodyPr/>
        <a:lstStyle/>
        <a:p>
          <a:endParaRPr lang="en-ZA"/>
        </a:p>
      </dgm:t>
    </dgm:pt>
    <dgm:pt modelId="{07EE0387-299C-4F41-A03B-D1242D811491}" type="sibTrans" cxnId="{7D66EDAB-E318-4C7D-862B-8436BEDA7400}">
      <dgm:prSet/>
      <dgm:spPr/>
      <dgm:t>
        <a:bodyPr/>
        <a:lstStyle/>
        <a:p>
          <a:endParaRPr lang="en-ZA"/>
        </a:p>
      </dgm:t>
    </dgm:pt>
    <dgm:pt modelId="{9A067BED-90E1-4F7B-8AA4-55C3A48AFF01}" type="pres">
      <dgm:prSet presAssocID="{02852BED-C911-4E99-8AD4-0416F03515C5}" presName="compositeShape" presStyleCnt="0">
        <dgm:presLayoutVars>
          <dgm:dir/>
          <dgm:resizeHandles/>
        </dgm:presLayoutVars>
      </dgm:prSet>
      <dgm:spPr/>
    </dgm:pt>
    <dgm:pt modelId="{FFF1601E-5C59-4D25-9A4C-84F9BB3F34C1}" type="pres">
      <dgm:prSet presAssocID="{02852BED-C911-4E99-8AD4-0416F03515C5}" presName="pyramid" presStyleLbl="node1" presStyleIdx="0" presStyleCnt="1" custScaleX="80908" custLinFactNeighborX="-28713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DE6D0F-CD0A-4EE3-B48F-AA39E4BDE1D9}" type="pres">
      <dgm:prSet presAssocID="{02852BED-C911-4E99-8AD4-0416F03515C5}" presName="theList" presStyleCnt="0"/>
      <dgm:spPr/>
    </dgm:pt>
    <dgm:pt modelId="{947673D4-520F-4E26-AD76-6DA7EB436017}" type="pres">
      <dgm:prSet presAssocID="{A9D31FC3-4CA1-48D4-9FB7-0B5B9DF16A18}" presName="aNode" presStyleLbl="fgAcc1" presStyleIdx="0" presStyleCnt="2" custScaleX="195477" custLinFactNeighborX="42759" custLinFactNeighborY="2536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25024C-5C50-44C6-A3EB-13A92AA269E7}" type="pres">
      <dgm:prSet presAssocID="{A9D31FC3-4CA1-48D4-9FB7-0B5B9DF16A18}" presName="aSpace" presStyleCnt="0"/>
      <dgm:spPr/>
    </dgm:pt>
    <dgm:pt modelId="{0608FDAA-DE21-4AB8-A38A-6720B580DF8E}" type="pres">
      <dgm:prSet presAssocID="{568B4A80-136A-420A-8EBB-3D0D5BB52D29}" presName="aNode" presStyleLbl="fgAcc1" presStyleIdx="1" presStyleCnt="2" custScaleX="195477" custLinFactNeighborX="42759" custLinFactNeighborY="5633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64A783-5526-4433-BAAB-2EF5C6839BFC}" type="pres">
      <dgm:prSet presAssocID="{568B4A80-136A-420A-8EBB-3D0D5BB52D29}" presName="aSpace" presStyleCnt="0"/>
      <dgm:spPr/>
    </dgm:pt>
  </dgm:ptLst>
  <dgm:cxnLst>
    <dgm:cxn modelId="{7FF5B76B-59BE-4DB5-AA0B-14E466BADB82}" type="presOf" srcId="{02852BED-C911-4E99-8AD4-0416F03515C5}" destId="{9A067BED-90E1-4F7B-8AA4-55C3A48AFF01}" srcOrd="0" destOrd="0" presId="urn:microsoft.com/office/officeart/2005/8/layout/pyramid2"/>
    <dgm:cxn modelId="{8E03AFA1-E4D6-454A-A1E1-80AEDFFC0378}" type="presOf" srcId="{A9D31FC3-4CA1-48D4-9FB7-0B5B9DF16A18}" destId="{947673D4-520F-4E26-AD76-6DA7EB436017}" srcOrd="0" destOrd="0" presId="urn:microsoft.com/office/officeart/2005/8/layout/pyramid2"/>
    <dgm:cxn modelId="{269BCCFC-6711-4E03-8A8F-41674608170A}" type="presOf" srcId="{568B4A80-136A-420A-8EBB-3D0D5BB52D29}" destId="{0608FDAA-DE21-4AB8-A38A-6720B580DF8E}" srcOrd="0" destOrd="0" presId="urn:microsoft.com/office/officeart/2005/8/layout/pyramid2"/>
    <dgm:cxn modelId="{7D66EDAB-E318-4C7D-862B-8436BEDA7400}" srcId="{02852BED-C911-4E99-8AD4-0416F03515C5}" destId="{568B4A80-136A-420A-8EBB-3D0D5BB52D29}" srcOrd="1" destOrd="0" parTransId="{7D29F411-219D-431C-8A65-B3874D4E2298}" sibTransId="{07EE0387-299C-4F41-A03B-D1242D811491}"/>
    <dgm:cxn modelId="{4C6C9347-C760-4957-8D5E-63B934CC722D}" srcId="{02852BED-C911-4E99-8AD4-0416F03515C5}" destId="{A9D31FC3-4CA1-48D4-9FB7-0B5B9DF16A18}" srcOrd="0" destOrd="0" parTransId="{8E7F1F0B-1915-4D94-9374-5510AA54964F}" sibTransId="{A65C8DCF-9CAC-4DB7-A4ED-19737F89F7AE}"/>
    <dgm:cxn modelId="{0361F407-B05E-4CA9-BBE5-EE58DCCF4A5A}" type="presParOf" srcId="{9A067BED-90E1-4F7B-8AA4-55C3A48AFF01}" destId="{FFF1601E-5C59-4D25-9A4C-84F9BB3F34C1}" srcOrd="0" destOrd="0" presId="urn:microsoft.com/office/officeart/2005/8/layout/pyramid2"/>
    <dgm:cxn modelId="{7A51080E-9763-4ED0-851B-CA5F9D2E1D6E}" type="presParOf" srcId="{9A067BED-90E1-4F7B-8AA4-55C3A48AFF01}" destId="{E4DE6D0F-CD0A-4EE3-B48F-AA39E4BDE1D9}" srcOrd="1" destOrd="0" presId="urn:microsoft.com/office/officeart/2005/8/layout/pyramid2"/>
    <dgm:cxn modelId="{3448CF09-0A2F-43DF-9E45-4BBFD3B2676F}" type="presParOf" srcId="{E4DE6D0F-CD0A-4EE3-B48F-AA39E4BDE1D9}" destId="{947673D4-520F-4E26-AD76-6DA7EB436017}" srcOrd="0" destOrd="0" presId="urn:microsoft.com/office/officeart/2005/8/layout/pyramid2"/>
    <dgm:cxn modelId="{C89C3E9D-3B6E-4745-80B5-8211FBF5748F}" type="presParOf" srcId="{E4DE6D0F-CD0A-4EE3-B48F-AA39E4BDE1D9}" destId="{B525024C-5C50-44C6-A3EB-13A92AA269E7}" srcOrd="1" destOrd="0" presId="urn:microsoft.com/office/officeart/2005/8/layout/pyramid2"/>
    <dgm:cxn modelId="{DBB73227-BABC-41F2-BB24-1395017A58D6}" type="presParOf" srcId="{E4DE6D0F-CD0A-4EE3-B48F-AA39E4BDE1D9}" destId="{0608FDAA-DE21-4AB8-A38A-6720B580DF8E}" srcOrd="2" destOrd="0" presId="urn:microsoft.com/office/officeart/2005/8/layout/pyramid2"/>
    <dgm:cxn modelId="{C748C94B-25FD-438C-AE46-01B3C88B9A35}" type="presParOf" srcId="{E4DE6D0F-CD0A-4EE3-B48F-AA39E4BDE1D9}" destId="{CC64A783-5526-4433-BAAB-2EF5C6839BF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BC6F370-1D12-4D0A-8A80-4EB9CFF7BD17}" type="doc">
      <dgm:prSet loTypeId="urn:microsoft.com/office/officeart/2008/layout/VerticalAccent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7FCD93EF-5066-43D4-A325-60173F063F7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Textbook assignments can be much more interesting than just answering the questions at the back of the chapter.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91782-5F38-44F7-9E3F-30164994F6A2}" type="parTrans" cxnId="{6109D52C-BF1E-440A-A73C-4E784E451B0A}">
      <dgm:prSet/>
      <dgm:spPr/>
      <dgm:t>
        <a:bodyPr/>
        <a:lstStyle/>
        <a:p>
          <a:endParaRPr lang="en-ZA"/>
        </a:p>
      </dgm:t>
    </dgm:pt>
    <dgm:pt modelId="{C0E84925-F171-465B-9F82-74DDE9E3C6A0}" type="sibTrans" cxnId="{6109D52C-BF1E-440A-A73C-4E784E451B0A}">
      <dgm:prSet/>
      <dgm:spPr/>
      <dgm:t>
        <a:bodyPr/>
        <a:lstStyle/>
        <a:p>
          <a:endParaRPr lang="en-ZA"/>
        </a:p>
      </dgm:t>
    </dgm:pt>
    <dgm:pt modelId="{1C2B7782-5FE2-4EC4-9C6F-68786F49E972}">
      <dgm:prSet phldrT="[Text]" custT="1"/>
      <dgm:spPr/>
      <dgm:t>
        <a:bodyPr/>
        <a:lstStyle/>
        <a:p>
          <a:endParaRPr lang="en-US" sz="2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While research- based assignments are important, teaching learners to get every last bit of information from the textbook is also useful.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5C4E1-3B2F-4BB6-BF56-F09A1F57D602}" type="parTrans" cxnId="{C258022C-E6C1-4628-936B-B40E7ED19A66}">
      <dgm:prSet/>
      <dgm:spPr/>
      <dgm:t>
        <a:bodyPr/>
        <a:lstStyle/>
        <a:p>
          <a:endParaRPr lang="en-ZA"/>
        </a:p>
      </dgm:t>
    </dgm:pt>
    <dgm:pt modelId="{A49B179D-EF3A-4664-AD26-01CF40EDCA14}" type="sibTrans" cxnId="{C258022C-E6C1-4628-936B-B40E7ED19A66}">
      <dgm:prSet/>
      <dgm:spPr/>
      <dgm:t>
        <a:bodyPr/>
        <a:lstStyle/>
        <a:p>
          <a:endParaRPr lang="en-ZA"/>
        </a:p>
      </dgm:t>
    </dgm:pt>
    <dgm:pt modelId="{4D6510F2-741C-4D21-8042-60D2F62DD545}" type="pres">
      <dgm:prSet presAssocID="{4BC6F370-1D12-4D0A-8A80-4EB9CFF7BD1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C44E3C28-8FE8-47C2-A8D7-844896029716}" type="pres">
      <dgm:prSet presAssocID="{7FCD93EF-5066-43D4-A325-60173F063F72}" presName="parenttextcomposite" presStyleCnt="0"/>
      <dgm:spPr/>
    </dgm:pt>
    <dgm:pt modelId="{F6160459-9998-4FD9-AB98-146EE00FF3DB}" type="pres">
      <dgm:prSet presAssocID="{7FCD93EF-5066-43D4-A325-60173F063F72}" presName="parenttext" presStyleLbl="revTx" presStyleIdx="0" presStyleCnt="2" custLinFactNeighborX="1632" custLinFactNeighborY="-8410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83A76EE-0A42-4F38-98C8-DEBE086C549C}" type="pres">
      <dgm:prSet presAssocID="{7FCD93EF-5066-43D4-A325-60173F063F72}" presName="parallelogramComposite" presStyleCnt="0"/>
      <dgm:spPr/>
    </dgm:pt>
    <dgm:pt modelId="{FEB2665C-2B09-48AB-8CBF-B68500969265}" type="pres">
      <dgm:prSet presAssocID="{7FCD93EF-5066-43D4-A325-60173F063F72}" presName="parallelogram1" presStyleLbl="alignNode1" presStyleIdx="0" presStyleCnt="14" custLinFactY="605069" custLinFactNeighborX="858" custLinFactNeighborY="700000"/>
      <dgm:spPr/>
    </dgm:pt>
    <dgm:pt modelId="{620813BE-051E-4274-B44E-AEFC0EEFF52C}" type="pres">
      <dgm:prSet presAssocID="{7FCD93EF-5066-43D4-A325-60173F063F72}" presName="parallelogram2" presStyleLbl="alignNode1" presStyleIdx="1" presStyleCnt="14" custLinFactY="605069" custLinFactNeighborX="858" custLinFactNeighborY="700000"/>
      <dgm:spPr/>
    </dgm:pt>
    <dgm:pt modelId="{6C618C9C-0813-4F13-910C-6B79B3118679}" type="pres">
      <dgm:prSet presAssocID="{7FCD93EF-5066-43D4-A325-60173F063F72}" presName="parallelogram3" presStyleLbl="alignNode1" presStyleIdx="2" presStyleCnt="14" custLinFactY="605069" custLinFactNeighborX="858" custLinFactNeighborY="700000"/>
      <dgm:spPr/>
    </dgm:pt>
    <dgm:pt modelId="{BE526DC2-97C5-4FDF-941A-4D0A5634F1EE}" type="pres">
      <dgm:prSet presAssocID="{7FCD93EF-5066-43D4-A325-60173F063F72}" presName="parallelogram4" presStyleLbl="alignNode1" presStyleIdx="3" presStyleCnt="14" custLinFactY="605069" custLinFactNeighborX="858" custLinFactNeighborY="700000"/>
      <dgm:spPr/>
    </dgm:pt>
    <dgm:pt modelId="{F0DE29E9-925F-4574-AB88-9A780E238642}" type="pres">
      <dgm:prSet presAssocID="{7FCD93EF-5066-43D4-A325-60173F063F72}" presName="parallelogram5" presStyleLbl="alignNode1" presStyleIdx="4" presStyleCnt="14" custLinFactY="605069" custLinFactNeighborX="858" custLinFactNeighborY="700000"/>
      <dgm:spPr/>
    </dgm:pt>
    <dgm:pt modelId="{26403FC4-C17E-4A5C-B4BF-922A26884663}" type="pres">
      <dgm:prSet presAssocID="{7FCD93EF-5066-43D4-A325-60173F063F72}" presName="parallelogram6" presStyleLbl="alignNode1" presStyleIdx="5" presStyleCnt="14" custLinFactY="605069" custLinFactNeighborX="858" custLinFactNeighborY="700000"/>
      <dgm:spPr/>
    </dgm:pt>
    <dgm:pt modelId="{729DEA5E-3255-4888-BA86-48B6BEDBF8D7}" type="pres">
      <dgm:prSet presAssocID="{7FCD93EF-5066-43D4-A325-60173F063F72}" presName="parallelogram7" presStyleLbl="alignNode1" presStyleIdx="6" presStyleCnt="14" custLinFactY="605069" custLinFactNeighborX="858" custLinFactNeighborY="700000"/>
      <dgm:spPr/>
    </dgm:pt>
    <dgm:pt modelId="{4B18EF34-107F-4330-B34E-E2C8112F32F3}" type="pres">
      <dgm:prSet presAssocID="{C0E84925-F171-465B-9F82-74DDE9E3C6A0}" presName="sibTrans" presStyleCnt="0"/>
      <dgm:spPr/>
    </dgm:pt>
    <dgm:pt modelId="{8AE9ED6A-D8A2-43A0-8351-437B6A970875}" type="pres">
      <dgm:prSet presAssocID="{1C2B7782-5FE2-4EC4-9C6F-68786F49E972}" presName="parenttextcomposite" presStyleCnt="0"/>
      <dgm:spPr/>
    </dgm:pt>
    <dgm:pt modelId="{11B944AD-EB84-41CC-A7DF-58E52326CA1F}" type="pres">
      <dgm:prSet presAssocID="{1C2B7782-5FE2-4EC4-9C6F-68786F49E972}" presName="parenttext" presStyleLbl="revTx" presStyleIdx="1" presStyleCnt="2" custLinFactY="30278" custLinFactNeighborX="1687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061CCE7-B290-44E4-A854-63ED6EE56810}" type="pres">
      <dgm:prSet presAssocID="{1C2B7782-5FE2-4EC4-9C6F-68786F49E972}" presName="parallelogramComposite" presStyleCnt="0"/>
      <dgm:spPr/>
    </dgm:pt>
    <dgm:pt modelId="{6CB2621C-3D2B-4AD0-8BA6-614CD9ACA17A}" type="pres">
      <dgm:prSet presAssocID="{1C2B7782-5FE2-4EC4-9C6F-68786F49E972}" presName="parallelogram1" presStyleLbl="alignNode1" presStyleIdx="7" presStyleCnt="14" custLinFactY="-351979" custLinFactNeighborX="617" custLinFactNeighborY="-400000"/>
      <dgm:spPr/>
      <dgm:t>
        <a:bodyPr/>
        <a:lstStyle/>
        <a:p>
          <a:endParaRPr lang="en-ZA"/>
        </a:p>
      </dgm:t>
    </dgm:pt>
    <dgm:pt modelId="{27643770-9501-4A17-8EEF-F4ED4C016672}" type="pres">
      <dgm:prSet presAssocID="{1C2B7782-5FE2-4EC4-9C6F-68786F49E972}" presName="parallelogram2" presStyleLbl="alignNode1" presStyleIdx="8" presStyleCnt="14" custLinFactY="-351979" custLinFactNeighborX="617" custLinFactNeighborY="-400000"/>
      <dgm:spPr/>
    </dgm:pt>
    <dgm:pt modelId="{92661AE0-07B9-48C3-86E0-25D85E57B4DF}" type="pres">
      <dgm:prSet presAssocID="{1C2B7782-5FE2-4EC4-9C6F-68786F49E972}" presName="parallelogram3" presStyleLbl="alignNode1" presStyleIdx="9" presStyleCnt="14" custLinFactY="-351979" custLinFactNeighborX="617" custLinFactNeighborY="-400000"/>
      <dgm:spPr/>
    </dgm:pt>
    <dgm:pt modelId="{1198D47D-49B1-4758-9EA4-9FFA2ED7A7EB}" type="pres">
      <dgm:prSet presAssocID="{1C2B7782-5FE2-4EC4-9C6F-68786F49E972}" presName="parallelogram4" presStyleLbl="alignNode1" presStyleIdx="10" presStyleCnt="14" custLinFactY="-351979" custLinFactNeighborX="617" custLinFactNeighborY="-400000"/>
      <dgm:spPr/>
    </dgm:pt>
    <dgm:pt modelId="{EB4099B8-DA3B-4C28-BED7-05E3171F70E7}" type="pres">
      <dgm:prSet presAssocID="{1C2B7782-5FE2-4EC4-9C6F-68786F49E972}" presName="parallelogram5" presStyleLbl="alignNode1" presStyleIdx="11" presStyleCnt="14" custLinFactY="-351979" custLinFactNeighborX="617" custLinFactNeighborY="-400000"/>
      <dgm:spPr/>
    </dgm:pt>
    <dgm:pt modelId="{460C46A5-B4F0-45E7-A73B-004C66D9B25D}" type="pres">
      <dgm:prSet presAssocID="{1C2B7782-5FE2-4EC4-9C6F-68786F49E972}" presName="parallelogram6" presStyleLbl="alignNode1" presStyleIdx="12" presStyleCnt="14" custLinFactY="-351979" custLinFactNeighborX="617" custLinFactNeighborY="-400000"/>
      <dgm:spPr/>
    </dgm:pt>
    <dgm:pt modelId="{836EA943-C4C5-4005-8950-DFCE7B5A0AA5}" type="pres">
      <dgm:prSet presAssocID="{1C2B7782-5FE2-4EC4-9C6F-68786F49E972}" presName="parallelogram7" presStyleLbl="alignNode1" presStyleIdx="13" presStyleCnt="14" custLinFactY="-351979" custLinFactNeighborX="617" custLinFactNeighborY="-400000"/>
      <dgm:spPr/>
    </dgm:pt>
  </dgm:ptLst>
  <dgm:cxnLst>
    <dgm:cxn modelId="{C258022C-E6C1-4628-936B-B40E7ED19A66}" srcId="{4BC6F370-1D12-4D0A-8A80-4EB9CFF7BD17}" destId="{1C2B7782-5FE2-4EC4-9C6F-68786F49E972}" srcOrd="1" destOrd="0" parTransId="{A295C4E1-3B2F-4BB6-BF56-F09A1F57D602}" sibTransId="{A49B179D-EF3A-4664-AD26-01CF40EDCA14}"/>
    <dgm:cxn modelId="{2117248E-A096-4F0F-BAE1-A7B99D59359B}" type="presOf" srcId="{1C2B7782-5FE2-4EC4-9C6F-68786F49E972}" destId="{11B944AD-EB84-41CC-A7DF-58E52326CA1F}" srcOrd="0" destOrd="0" presId="urn:microsoft.com/office/officeart/2008/layout/VerticalAccentList"/>
    <dgm:cxn modelId="{D020EEC4-6442-48F7-B136-D9C6CDE1DDEF}" type="presOf" srcId="{7FCD93EF-5066-43D4-A325-60173F063F72}" destId="{F6160459-9998-4FD9-AB98-146EE00FF3DB}" srcOrd="0" destOrd="0" presId="urn:microsoft.com/office/officeart/2008/layout/VerticalAccentList"/>
    <dgm:cxn modelId="{37CD4CED-0CC4-42F5-A400-7565E688656C}" type="presOf" srcId="{4BC6F370-1D12-4D0A-8A80-4EB9CFF7BD17}" destId="{4D6510F2-741C-4D21-8042-60D2F62DD545}" srcOrd="0" destOrd="0" presId="urn:microsoft.com/office/officeart/2008/layout/VerticalAccentList"/>
    <dgm:cxn modelId="{6109D52C-BF1E-440A-A73C-4E784E451B0A}" srcId="{4BC6F370-1D12-4D0A-8A80-4EB9CFF7BD17}" destId="{7FCD93EF-5066-43D4-A325-60173F063F72}" srcOrd="0" destOrd="0" parTransId="{7F491782-5F38-44F7-9E3F-30164994F6A2}" sibTransId="{C0E84925-F171-465B-9F82-74DDE9E3C6A0}"/>
    <dgm:cxn modelId="{9A94C82D-267E-4835-8A32-4A64C6F1DF87}" type="presParOf" srcId="{4D6510F2-741C-4D21-8042-60D2F62DD545}" destId="{C44E3C28-8FE8-47C2-A8D7-844896029716}" srcOrd="0" destOrd="0" presId="urn:microsoft.com/office/officeart/2008/layout/VerticalAccentList"/>
    <dgm:cxn modelId="{9931E436-D84C-4452-8DD4-9521F42272C0}" type="presParOf" srcId="{C44E3C28-8FE8-47C2-A8D7-844896029716}" destId="{F6160459-9998-4FD9-AB98-146EE00FF3DB}" srcOrd="0" destOrd="0" presId="urn:microsoft.com/office/officeart/2008/layout/VerticalAccentList"/>
    <dgm:cxn modelId="{FDF68EAD-6E0B-41A0-BB61-4BE930AEA6D4}" type="presParOf" srcId="{4D6510F2-741C-4D21-8042-60D2F62DD545}" destId="{B83A76EE-0A42-4F38-98C8-DEBE086C549C}" srcOrd="1" destOrd="0" presId="urn:microsoft.com/office/officeart/2008/layout/VerticalAccentList"/>
    <dgm:cxn modelId="{2C53BE00-0A4A-44D2-B736-0C14D45E1A43}" type="presParOf" srcId="{B83A76EE-0A42-4F38-98C8-DEBE086C549C}" destId="{FEB2665C-2B09-48AB-8CBF-B68500969265}" srcOrd="0" destOrd="0" presId="urn:microsoft.com/office/officeart/2008/layout/VerticalAccentList"/>
    <dgm:cxn modelId="{7487CED5-A417-4E76-9609-A3916FEA8160}" type="presParOf" srcId="{B83A76EE-0A42-4F38-98C8-DEBE086C549C}" destId="{620813BE-051E-4274-B44E-AEFC0EEFF52C}" srcOrd="1" destOrd="0" presId="urn:microsoft.com/office/officeart/2008/layout/VerticalAccentList"/>
    <dgm:cxn modelId="{DA1A70C8-4445-4382-9D4E-033E02DE3904}" type="presParOf" srcId="{B83A76EE-0A42-4F38-98C8-DEBE086C549C}" destId="{6C618C9C-0813-4F13-910C-6B79B3118679}" srcOrd="2" destOrd="0" presId="urn:microsoft.com/office/officeart/2008/layout/VerticalAccentList"/>
    <dgm:cxn modelId="{79F0E00E-3DA6-4797-A74D-438D4AC3FF42}" type="presParOf" srcId="{B83A76EE-0A42-4F38-98C8-DEBE086C549C}" destId="{BE526DC2-97C5-4FDF-941A-4D0A5634F1EE}" srcOrd="3" destOrd="0" presId="urn:microsoft.com/office/officeart/2008/layout/VerticalAccentList"/>
    <dgm:cxn modelId="{498E64C7-26EF-409F-908A-D36E8626A377}" type="presParOf" srcId="{B83A76EE-0A42-4F38-98C8-DEBE086C549C}" destId="{F0DE29E9-925F-4574-AB88-9A780E238642}" srcOrd="4" destOrd="0" presId="urn:microsoft.com/office/officeart/2008/layout/VerticalAccentList"/>
    <dgm:cxn modelId="{F8ACE5C1-9355-4617-8B47-7181AB88900D}" type="presParOf" srcId="{B83A76EE-0A42-4F38-98C8-DEBE086C549C}" destId="{26403FC4-C17E-4A5C-B4BF-922A26884663}" srcOrd="5" destOrd="0" presId="urn:microsoft.com/office/officeart/2008/layout/VerticalAccentList"/>
    <dgm:cxn modelId="{E85A39E2-BEFA-4927-BC75-C1A90B9456FE}" type="presParOf" srcId="{B83A76EE-0A42-4F38-98C8-DEBE086C549C}" destId="{729DEA5E-3255-4888-BA86-48B6BEDBF8D7}" srcOrd="6" destOrd="0" presId="urn:microsoft.com/office/officeart/2008/layout/VerticalAccentList"/>
    <dgm:cxn modelId="{5E58E1AD-8073-489F-BC34-FC8C64E1305A}" type="presParOf" srcId="{4D6510F2-741C-4D21-8042-60D2F62DD545}" destId="{4B18EF34-107F-4330-B34E-E2C8112F32F3}" srcOrd="2" destOrd="0" presId="urn:microsoft.com/office/officeart/2008/layout/VerticalAccentList"/>
    <dgm:cxn modelId="{B44E1988-D387-4FE0-BAD1-7D57A461DCBB}" type="presParOf" srcId="{4D6510F2-741C-4D21-8042-60D2F62DD545}" destId="{8AE9ED6A-D8A2-43A0-8351-437B6A970875}" srcOrd="3" destOrd="0" presId="urn:microsoft.com/office/officeart/2008/layout/VerticalAccentList"/>
    <dgm:cxn modelId="{2910E11E-8A4C-46A7-B4F3-6949C2F0E2B5}" type="presParOf" srcId="{8AE9ED6A-D8A2-43A0-8351-437B6A970875}" destId="{11B944AD-EB84-41CC-A7DF-58E52326CA1F}" srcOrd="0" destOrd="0" presId="urn:microsoft.com/office/officeart/2008/layout/VerticalAccentList"/>
    <dgm:cxn modelId="{C35241EE-A8C8-4052-907A-4FA664F620CD}" type="presParOf" srcId="{4D6510F2-741C-4D21-8042-60D2F62DD545}" destId="{9061CCE7-B290-44E4-A854-63ED6EE56810}" srcOrd="4" destOrd="0" presId="urn:microsoft.com/office/officeart/2008/layout/VerticalAccentList"/>
    <dgm:cxn modelId="{94788222-6A6E-4109-AF07-249158E0B113}" type="presParOf" srcId="{9061CCE7-B290-44E4-A854-63ED6EE56810}" destId="{6CB2621C-3D2B-4AD0-8BA6-614CD9ACA17A}" srcOrd="0" destOrd="0" presId="urn:microsoft.com/office/officeart/2008/layout/VerticalAccentList"/>
    <dgm:cxn modelId="{D36AE628-CC96-4249-986A-15BAF3B06A97}" type="presParOf" srcId="{9061CCE7-B290-44E4-A854-63ED6EE56810}" destId="{27643770-9501-4A17-8EEF-F4ED4C016672}" srcOrd="1" destOrd="0" presId="urn:microsoft.com/office/officeart/2008/layout/VerticalAccentList"/>
    <dgm:cxn modelId="{87201463-3E28-4AFF-81F1-DC512375501C}" type="presParOf" srcId="{9061CCE7-B290-44E4-A854-63ED6EE56810}" destId="{92661AE0-07B9-48C3-86E0-25D85E57B4DF}" srcOrd="2" destOrd="0" presId="urn:microsoft.com/office/officeart/2008/layout/VerticalAccentList"/>
    <dgm:cxn modelId="{D714B24A-E34E-49F9-B116-7BC85BC7FAC4}" type="presParOf" srcId="{9061CCE7-B290-44E4-A854-63ED6EE56810}" destId="{1198D47D-49B1-4758-9EA4-9FFA2ED7A7EB}" srcOrd="3" destOrd="0" presId="urn:microsoft.com/office/officeart/2008/layout/VerticalAccentList"/>
    <dgm:cxn modelId="{E3803F2B-E67A-4BD2-A336-2E4FB1D6EC2C}" type="presParOf" srcId="{9061CCE7-B290-44E4-A854-63ED6EE56810}" destId="{EB4099B8-DA3B-4C28-BED7-05E3171F70E7}" srcOrd="4" destOrd="0" presId="urn:microsoft.com/office/officeart/2008/layout/VerticalAccentList"/>
    <dgm:cxn modelId="{C12D9CE3-FD3E-4402-89BE-7C45EE0BA18B}" type="presParOf" srcId="{9061CCE7-B290-44E4-A854-63ED6EE56810}" destId="{460C46A5-B4F0-45E7-A73B-004C66D9B25D}" srcOrd="5" destOrd="0" presId="urn:microsoft.com/office/officeart/2008/layout/VerticalAccentList"/>
    <dgm:cxn modelId="{1085630D-E320-4A15-901B-5CC0F65C7E76}" type="presParOf" srcId="{9061CCE7-B290-44E4-A854-63ED6EE56810}" destId="{836EA943-C4C5-4005-8950-DFCE7B5A0AA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C429EB5-76AA-49CB-A313-D5324D7209EC}" type="doc">
      <dgm:prSet loTypeId="urn:microsoft.com/office/officeart/2008/layout/LinedList" loCatId="list" qsTypeId="urn:microsoft.com/office/officeart/2005/8/quickstyle/simple3" qsCatId="simple" csTypeId="urn:microsoft.com/office/officeart/2005/8/colors/accent3_1" csCatId="accent3" phldr="1"/>
      <dgm:spPr/>
    </dgm:pt>
    <dgm:pt modelId="{BA464331-D81D-429A-AA05-AFEEA043F6DA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In this assignment, learners are divided into groups of two or three.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D752B-90FD-400B-8C14-192A673C5182}" type="parTrans" cxnId="{D01B1732-1DDC-4853-AAFD-E4B6CFF20DC1}">
      <dgm:prSet/>
      <dgm:spPr/>
      <dgm:t>
        <a:bodyPr/>
        <a:lstStyle/>
        <a:p>
          <a:endParaRPr lang="en-ZA"/>
        </a:p>
      </dgm:t>
    </dgm:pt>
    <dgm:pt modelId="{83B4D704-9EB5-410D-8A60-2CBFA38216D6}" type="sibTrans" cxnId="{D01B1732-1DDC-4853-AAFD-E4B6CFF20DC1}">
      <dgm:prSet/>
      <dgm:spPr/>
      <dgm:t>
        <a:bodyPr/>
        <a:lstStyle/>
        <a:p>
          <a:endParaRPr lang="en-ZA"/>
        </a:p>
      </dgm:t>
    </dgm:pt>
    <dgm:pt modelId="{A034C092-9160-4F93-A535-F9D9E23D6DC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During the previous two class periods, learners had been assigned to read and complete a chapter / section on the conquest of Makkah.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A72BF-F6B2-4275-824B-7DC79CFC5499}" type="parTrans" cxnId="{984649B7-A5C8-4A00-8537-F9F4E532836A}">
      <dgm:prSet/>
      <dgm:spPr/>
      <dgm:t>
        <a:bodyPr/>
        <a:lstStyle/>
        <a:p>
          <a:endParaRPr lang="en-ZA"/>
        </a:p>
      </dgm:t>
    </dgm:pt>
    <dgm:pt modelId="{258668B8-FEA8-441A-9BDD-74F7534160D9}" type="sibTrans" cxnId="{984649B7-A5C8-4A00-8537-F9F4E532836A}">
      <dgm:prSet/>
      <dgm:spPr/>
      <dgm:t>
        <a:bodyPr/>
        <a:lstStyle/>
        <a:p>
          <a:endParaRPr lang="en-ZA"/>
        </a:p>
      </dgm:t>
    </dgm:pt>
    <dgm:pt modelId="{62064D5B-9675-4249-AB33-20C1865F3929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This should be discussed in the assignment.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B9FF3-6E8A-45E6-A06C-29918C3B8085}" type="parTrans" cxnId="{62F31D85-98BE-43EE-83A1-0E2CC8236634}">
      <dgm:prSet/>
      <dgm:spPr/>
      <dgm:t>
        <a:bodyPr/>
        <a:lstStyle/>
        <a:p>
          <a:endParaRPr lang="en-ZA"/>
        </a:p>
      </dgm:t>
    </dgm:pt>
    <dgm:pt modelId="{ADEECA05-1CC2-4FD0-9382-5AC5AE004B1D}" type="sibTrans" cxnId="{62F31D85-98BE-43EE-83A1-0E2CC8236634}">
      <dgm:prSet/>
      <dgm:spPr/>
      <dgm:t>
        <a:bodyPr/>
        <a:lstStyle/>
        <a:p>
          <a:endParaRPr lang="en-ZA"/>
        </a:p>
      </dgm:t>
    </dgm:pt>
    <dgm:pt modelId="{43D0468A-9B83-409C-B3AF-55DC9F3E5EE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Learners can be asked to write on the magnanimous nature and quality of forgiveness of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Rasululah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(SAW) and compare this to what happens today </a:t>
          </a:r>
          <a:r>
            <a: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rPr>
            <a:t>where revenge is extracted.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E4145-EEC2-4B11-B98B-FC62DF92BE48}" type="parTrans" cxnId="{20B2CB64-E2B8-4477-88DC-B448B1686452}">
      <dgm:prSet/>
      <dgm:spPr/>
      <dgm:t>
        <a:bodyPr/>
        <a:lstStyle/>
        <a:p>
          <a:endParaRPr lang="en-ZA"/>
        </a:p>
      </dgm:t>
    </dgm:pt>
    <dgm:pt modelId="{80A22175-B93A-4CD8-BE00-BCA99D691190}" type="sibTrans" cxnId="{20B2CB64-E2B8-4477-88DC-B448B1686452}">
      <dgm:prSet/>
      <dgm:spPr/>
      <dgm:t>
        <a:bodyPr/>
        <a:lstStyle/>
        <a:p>
          <a:endParaRPr lang="en-ZA"/>
        </a:p>
      </dgm:t>
    </dgm:pt>
    <dgm:pt modelId="{F6F16A30-EFF7-40F2-862A-824F191F5ABA}" type="pres">
      <dgm:prSet presAssocID="{BC429EB5-76AA-49CB-A313-D5324D7209EC}" presName="vert0" presStyleCnt="0">
        <dgm:presLayoutVars>
          <dgm:dir/>
          <dgm:animOne val="branch"/>
          <dgm:animLvl val="lvl"/>
        </dgm:presLayoutVars>
      </dgm:prSet>
      <dgm:spPr/>
    </dgm:pt>
    <dgm:pt modelId="{DE945557-4F37-45B0-A009-E2A558CA6369}" type="pres">
      <dgm:prSet presAssocID="{BA464331-D81D-429A-AA05-AFEEA043F6DA}" presName="thickLine" presStyleLbl="alignNode1" presStyleIdx="0" presStyleCnt="4"/>
      <dgm:spPr/>
    </dgm:pt>
    <dgm:pt modelId="{DFA8D750-74D3-4406-9407-3421B9B5848F}" type="pres">
      <dgm:prSet presAssocID="{BA464331-D81D-429A-AA05-AFEEA043F6DA}" presName="horz1" presStyleCnt="0"/>
      <dgm:spPr/>
    </dgm:pt>
    <dgm:pt modelId="{8CE3D77A-3C7F-442B-9AB1-8553C9D062FC}" type="pres">
      <dgm:prSet presAssocID="{BA464331-D81D-429A-AA05-AFEEA043F6DA}" presName="tx1" presStyleLbl="revTx" presStyleIdx="0" presStyleCnt="4"/>
      <dgm:spPr/>
      <dgm:t>
        <a:bodyPr/>
        <a:lstStyle/>
        <a:p>
          <a:endParaRPr lang="en-GB"/>
        </a:p>
      </dgm:t>
    </dgm:pt>
    <dgm:pt modelId="{677DF520-98F8-4923-8798-427D56E5CD1E}" type="pres">
      <dgm:prSet presAssocID="{BA464331-D81D-429A-AA05-AFEEA043F6DA}" presName="vert1" presStyleCnt="0"/>
      <dgm:spPr/>
    </dgm:pt>
    <dgm:pt modelId="{08420F5A-890A-4BDD-9B8C-284BE693C690}" type="pres">
      <dgm:prSet presAssocID="{A034C092-9160-4F93-A535-F9D9E23D6DC8}" presName="thickLine" presStyleLbl="alignNode1" presStyleIdx="1" presStyleCnt="4" custLinFactNeighborY="-28043"/>
      <dgm:spPr/>
    </dgm:pt>
    <dgm:pt modelId="{E6D043AC-032A-4839-B188-3D735A34FC23}" type="pres">
      <dgm:prSet presAssocID="{A034C092-9160-4F93-A535-F9D9E23D6DC8}" presName="horz1" presStyleCnt="0"/>
      <dgm:spPr/>
    </dgm:pt>
    <dgm:pt modelId="{8706A46A-6131-49A8-8347-BCBF77E8E3F8}" type="pres">
      <dgm:prSet presAssocID="{A034C092-9160-4F93-A535-F9D9E23D6DC8}" presName="tx1" presStyleLbl="revTx" presStyleIdx="1" presStyleCnt="4" custLinFactNeighborX="269" custLinFactNeighborY="-22047"/>
      <dgm:spPr/>
      <dgm:t>
        <a:bodyPr/>
        <a:lstStyle/>
        <a:p>
          <a:endParaRPr lang="en-GB"/>
        </a:p>
      </dgm:t>
    </dgm:pt>
    <dgm:pt modelId="{06DF5E56-066C-4B33-92F1-1FA2A6D52E9A}" type="pres">
      <dgm:prSet presAssocID="{A034C092-9160-4F93-A535-F9D9E23D6DC8}" presName="vert1" presStyleCnt="0"/>
      <dgm:spPr/>
    </dgm:pt>
    <dgm:pt modelId="{AF734E12-5B83-47E3-B446-7687F97F453E}" type="pres">
      <dgm:prSet presAssocID="{62064D5B-9675-4249-AB33-20C1865F3929}" presName="thickLine" presStyleLbl="alignNode1" presStyleIdx="2" presStyleCnt="4" custLinFactNeighborY="-8115"/>
      <dgm:spPr/>
    </dgm:pt>
    <dgm:pt modelId="{CCB4EAB7-1A84-4680-B398-C69C8418C564}" type="pres">
      <dgm:prSet presAssocID="{62064D5B-9675-4249-AB33-20C1865F3929}" presName="horz1" presStyleCnt="0"/>
      <dgm:spPr/>
    </dgm:pt>
    <dgm:pt modelId="{4E649713-DA2B-4521-BAEE-94B764688405}" type="pres">
      <dgm:prSet presAssocID="{62064D5B-9675-4249-AB33-20C1865F3929}" presName="tx1" presStyleLbl="revTx" presStyleIdx="2" presStyleCnt="4" custLinFactNeighborX="395" custLinFactNeighborY="-2119"/>
      <dgm:spPr/>
      <dgm:t>
        <a:bodyPr/>
        <a:lstStyle/>
        <a:p>
          <a:endParaRPr lang="en-GB"/>
        </a:p>
      </dgm:t>
    </dgm:pt>
    <dgm:pt modelId="{C3B1F956-E183-4FE0-AFD4-81CB399EC5C6}" type="pres">
      <dgm:prSet presAssocID="{62064D5B-9675-4249-AB33-20C1865F3929}" presName="vert1" presStyleCnt="0"/>
      <dgm:spPr/>
    </dgm:pt>
    <dgm:pt modelId="{C709D7DD-7870-4C5E-85B0-29798D2562E7}" type="pres">
      <dgm:prSet presAssocID="{43D0468A-9B83-409C-B3AF-55DC9F3E5EEE}" presName="thickLine" presStyleLbl="alignNode1" presStyleIdx="3" presStyleCnt="4" custLinFactNeighborY="-48151"/>
      <dgm:spPr/>
    </dgm:pt>
    <dgm:pt modelId="{6B38C3E6-63AA-4A0C-B75E-A8C788959223}" type="pres">
      <dgm:prSet presAssocID="{43D0468A-9B83-409C-B3AF-55DC9F3E5EEE}" presName="horz1" presStyleCnt="0"/>
      <dgm:spPr/>
    </dgm:pt>
    <dgm:pt modelId="{D28A97EB-EC29-43D9-9F50-9EE2583AB503}" type="pres">
      <dgm:prSet presAssocID="{43D0468A-9B83-409C-B3AF-55DC9F3E5EEE}" presName="tx1" presStyleLbl="revTx" presStyleIdx="3" presStyleCnt="4" custLinFactNeighborY="-42155"/>
      <dgm:spPr/>
      <dgm:t>
        <a:bodyPr/>
        <a:lstStyle/>
        <a:p>
          <a:endParaRPr lang="en-GB"/>
        </a:p>
      </dgm:t>
    </dgm:pt>
    <dgm:pt modelId="{641393A3-99F4-43E8-BFEF-11D55C077756}" type="pres">
      <dgm:prSet presAssocID="{43D0468A-9B83-409C-B3AF-55DC9F3E5EEE}" presName="vert1" presStyleCnt="0"/>
      <dgm:spPr/>
    </dgm:pt>
  </dgm:ptLst>
  <dgm:cxnLst>
    <dgm:cxn modelId="{CE4FEEB0-2E39-4207-A010-30FE64279D61}" type="presOf" srcId="{43D0468A-9B83-409C-B3AF-55DC9F3E5EEE}" destId="{D28A97EB-EC29-43D9-9F50-9EE2583AB503}" srcOrd="0" destOrd="0" presId="urn:microsoft.com/office/officeart/2008/layout/LinedList"/>
    <dgm:cxn modelId="{984649B7-A5C8-4A00-8537-F9F4E532836A}" srcId="{BC429EB5-76AA-49CB-A313-D5324D7209EC}" destId="{A034C092-9160-4F93-A535-F9D9E23D6DC8}" srcOrd="1" destOrd="0" parTransId="{D97A72BF-F6B2-4275-824B-7DC79CFC5499}" sibTransId="{258668B8-FEA8-441A-9BDD-74F7534160D9}"/>
    <dgm:cxn modelId="{62F31D85-98BE-43EE-83A1-0E2CC8236634}" srcId="{BC429EB5-76AA-49CB-A313-D5324D7209EC}" destId="{62064D5B-9675-4249-AB33-20C1865F3929}" srcOrd="2" destOrd="0" parTransId="{08AB9FF3-6E8A-45E6-A06C-29918C3B8085}" sibTransId="{ADEECA05-1CC2-4FD0-9382-5AC5AE004B1D}"/>
    <dgm:cxn modelId="{20B2CB64-E2B8-4477-88DC-B448B1686452}" srcId="{BC429EB5-76AA-49CB-A313-D5324D7209EC}" destId="{43D0468A-9B83-409C-B3AF-55DC9F3E5EEE}" srcOrd="3" destOrd="0" parTransId="{66DE4145-EEC2-4B11-B98B-FC62DF92BE48}" sibTransId="{80A22175-B93A-4CD8-BE00-BCA99D691190}"/>
    <dgm:cxn modelId="{116FCC25-C0BC-42EA-A608-AA5D452E8104}" type="presOf" srcId="{BC429EB5-76AA-49CB-A313-D5324D7209EC}" destId="{F6F16A30-EFF7-40F2-862A-824F191F5ABA}" srcOrd="0" destOrd="0" presId="urn:microsoft.com/office/officeart/2008/layout/LinedList"/>
    <dgm:cxn modelId="{DE7FC330-B41A-4C2F-A6E6-64593CC31D44}" type="presOf" srcId="{A034C092-9160-4F93-A535-F9D9E23D6DC8}" destId="{8706A46A-6131-49A8-8347-BCBF77E8E3F8}" srcOrd="0" destOrd="0" presId="urn:microsoft.com/office/officeart/2008/layout/LinedList"/>
    <dgm:cxn modelId="{3C1FA19A-FDCD-4D03-B846-1608A2075956}" type="presOf" srcId="{BA464331-D81D-429A-AA05-AFEEA043F6DA}" destId="{8CE3D77A-3C7F-442B-9AB1-8553C9D062FC}" srcOrd="0" destOrd="0" presId="urn:microsoft.com/office/officeart/2008/layout/LinedList"/>
    <dgm:cxn modelId="{403157B8-1718-4828-8F49-F19D199642FB}" type="presOf" srcId="{62064D5B-9675-4249-AB33-20C1865F3929}" destId="{4E649713-DA2B-4521-BAEE-94B764688405}" srcOrd="0" destOrd="0" presId="urn:microsoft.com/office/officeart/2008/layout/LinedList"/>
    <dgm:cxn modelId="{D01B1732-1DDC-4853-AAFD-E4B6CFF20DC1}" srcId="{BC429EB5-76AA-49CB-A313-D5324D7209EC}" destId="{BA464331-D81D-429A-AA05-AFEEA043F6DA}" srcOrd="0" destOrd="0" parTransId="{6ABD752B-90FD-400B-8C14-192A673C5182}" sibTransId="{83B4D704-9EB5-410D-8A60-2CBFA38216D6}"/>
    <dgm:cxn modelId="{02E3A4EE-1BA0-4F1F-8D02-CEFA21E1F40B}" type="presParOf" srcId="{F6F16A30-EFF7-40F2-862A-824F191F5ABA}" destId="{DE945557-4F37-45B0-A009-E2A558CA6369}" srcOrd="0" destOrd="0" presId="urn:microsoft.com/office/officeart/2008/layout/LinedList"/>
    <dgm:cxn modelId="{1FA794D4-DE34-4670-8E35-DFDA6F57E878}" type="presParOf" srcId="{F6F16A30-EFF7-40F2-862A-824F191F5ABA}" destId="{DFA8D750-74D3-4406-9407-3421B9B5848F}" srcOrd="1" destOrd="0" presId="urn:microsoft.com/office/officeart/2008/layout/LinedList"/>
    <dgm:cxn modelId="{64836BA7-FF97-4C58-ABF1-38F9CD651661}" type="presParOf" srcId="{DFA8D750-74D3-4406-9407-3421B9B5848F}" destId="{8CE3D77A-3C7F-442B-9AB1-8553C9D062FC}" srcOrd="0" destOrd="0" presId="urn:microsoft.com/office/officeart/2008/layout/LinedList"/>
    <dgm:cxn modelId="{D39100C1-FD23-447D-AC3B-01451D91F45A}" type="presParOf" srcId="{DFA8D750-74D3-4406-9407-3421B9B5848F}" destId="{677DF520-98F8-4923-8798-427D56E5CD1E}" srcOrd="1" destOrd="0" presId="urn:microsoft.com/office/officeart/2008/layout/LinedList"/>
    <dgm:cxn modelId="{A1FC91BD-A5DE-42DE-89D2-51BA21464410}" type="presParOf" srcId="{F6F16A30-EFF7-40F2-862A-824F191F5ABA}" destId="{08420F5A-890A-4BDD-9B8C-284BE693C690}" srcOrd="2" destOrd="0" presId="urn:microsoft.com/office/officeart/2008/layout/LinedList"/>
    <dgm:cxn modelId="{3EF3B257-2523-4F3A-80EE-0EEFA66C7279}" type="presParOf" srcId="{F6F16A30-EFF7-40F2-862A-824F191F5ABA}" destId="{E6D043AC-032A-4839-B188-3D735A34FC23}" srcOrd="3" destOrd="0" presId="urn:microsoft.com/office/officeart/2008/layout/LinedList"/>
    <dgm:cxn modelId="{D06B3F9E-AE56-41EC-BD5D-6B73615A0768}" type="presParOf" srcId="{E6D043AC-032A-4839-B188-3D735A34FC23}" destId="{8706A46A-6131-49A8-8347-BCBF77E8E3F8}" srcOrd="0" destOrd="0" presId="urn:microsoft.com/office/officeart/2008/layout/LinedList"/>
    <dgm:cxn modelId="{A7BD1400-451A-46B1-B517-7647946B7C2C}" type="presParOf" srcId="{E6D043AC-032A-4839-B188-3D735A34FC23}" destId="{06DF5E56-066C-4B33-92F1-1FA2A6D52E9A}" srcOrd="1" destOrd="0" presId="urn:microsoft.com/office/officeart/2008/layout/LinedList"/>
    <dgm:cxn modelId="{5EC1C089-EF55-40E9-86FB-652C5639701D}" type="presParOf" srcId="{F6F16A30-EFF7-40F2-862A-824F191F5ABA}" destId="{AF734E12-5B83-47E3-B446-7687F97F453E}" srcOrd="4" destOrd="0" presId="urn:microsoft.com/office/officeart/2008/layout/LinedList"/>
    <dgm:cxn modelId="{04B8B062-5704-4323-9A05-08D779254F1A}" type="presParOf" srcId="{F6F16A30-EFF7-40F2-862A-824F191F5ABA}" destId="{CCB4EAB7-1A84-4680-B398-C69C8418C564}" srcOrd="5" destOrd="0" presId="urn:microsoft.com/office/officeart/2008/layout/LinedList"/>
    <dgm:cxn modelId="{D913015E-F096-43BA-8518-95E63DE6507B}" type="presParOf" srcId="{CCB4EAB7-1A84-4680-B398-C69C8418C564}" destId="{4E649713-DA2B-4521-BAEE-94B764688405}" srcOrd="0" destOrd="0" presId="urn:microsoft.com/office/officeart/2008/layout/LinedList"/>
    <dgm:cxn modelId="{85DF4631-70C9-48F7-81CD-801EC1839DB7}" type="presParOf" srcId="{CCB4EAB7-1A84-4680-B398-C69C8418C564}" destId="{C3B1F956-E183-4FE0-AFD4-81CB399EC5C6}" srcOrd="1" destOrd="0" presId="urn:microsoft.com/office/officeart/2008/layout/LinedList"/>
    <dgm:cxn modelId="{BF883137-3557-4DEE-9C56-BA2A2E7E7BC4}" type="presParOf" srcId="{F6F16A30-EFF7-40F2-862A-824F191F5ABA}" destId="{C709D7DD-7870-4C5E-85B0-29798D2562E7}" srcOrd="6" destOrd="0" presId="urn:microsoft.com/office/officeart/2008/layout/LinedList"/>
    <dgm:cxn modelId="{C7DDE20E-2509-41FF-94DD-EAF3722733A6}" type="presParOf" srcId="{F6F16A30-EFF7-40F2-862A-824F191F5ABA}" destId="{6B38C3E6-63AA-4A0C-B75E-A8C788959223}" srcOrd="7" destOrd="0" presId="urn:microsoft.com/office/officeart/2008/layout/LinedList"/>
    <dgm:cxn modelId="{B7C7DA15-5864-4012-878E-1226CB4E38A2}" type="presParOf" srcId="{6B38C3E6-63AA-4A0C-B75E-A8C788959223}" destId="{D28A97EB-EC29-43D9-9F50-9EE2583AB503}" srcOrd="0" destOrd="0" presId="urn:microsoft.com/office/officeart/2008/layout/LinedList"/>
    <dgm:cxn modelId="{45DF7824-4C40-4B8A-8DD4-594A025D189A}" type="presParOf" srcId="{6B38C3E6-63AA-4A0C-B75E-A8C788959223}" destId="{641393A3-99F4-43E8-BFEF-11D55C0777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C429EB5-76AA-49CB-A313-D5324D7209EC}" type="doc">
      <dgm:prSet loTypeId="urn:microsoft.com/office/officeart/2008/layout/LinedList" loCatId="list" qsTypeId="urn:microsoft.com/office/officeart/2005/8/quickstyle/simple3" qsCatId="simple" csTypeId="urn:microsoft.com/office/officeart/2005/8/colors/accent3_1" csCatId="accent3" phldr="1"/>
      <dgm:spPr/>
    </dgm:pt>
    <dgm:pt modelId="{A034C092-9160-4F93-A535-F9D9E23D6DC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They were to emphasize his rule as a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Rasul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of Allah.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A72BF-F6B2-4275-824B-7DC79CFC5499}" type="parTrans" cxnId="{984649B7-A5C8-4A00-8537-F9F4E532836A}">
      <dgm:prSet/>
      <dgm:spPr/>
      <dgm:t>
        <a:bodyPr/>
        <a:lstStyle/>
        <a:p>
          <a:endParaRPr lang="en-ZA"/>
        </a:p>
      </dgm:t>
    </dgm:pt>
    <dgm:pt modelId="{258668B8-FEA8-441A-9BDD-74F7534160D9}" type="sibTrans" cxnId="{984649B7-A5C8-4A00-8537-F9F4E532836A}">
      <dgm:prSet/>
      <dgm:spPr/>
      <dgm:t>
        <a:bodyPr/>
        <a:lstStyle/>
        <a:p>
          <a:endParaRPr lang="en-ZA"/>
        </a:p>
      </dgm:t>
    </dgm:pt>
    <dgm:pt modelId="{62064D5B-9675-4249-AB33-20C1865F3929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They were to use only their textbook as a source.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B9FF3-6E8A-45E6-A06C-29918C3B8085}" type="parTrans" cxnId="{62F31D85-98BE-43EE-83A1-0E2CC8236634}">
      <dgm:prSet/>
      <dgm:spPr/>
      <dgm:t>
        <a:bodyPr/>
        <a:lstStyle/>
        <a:p>
          <a:endParaRPr lang="en-ZA"/>
        </a:p>
      </dgm:t>
    </dgm:pt>
    <dgm:pt modelId="{ADEECA05-1CC2-4FD0-9382-5AC5AE004B1D}" type="sibTrans" cxnId="{62F31D85-98BE-43EE-83A1-0E2CC8236634}">
      <dgm:prSet/>
      <dgm:spPr/>
      <dgm:t>
        <a:bodyPr/>
        <a:lstStyle/>
        <a:p>
          <a:endParaRPr lang="en-ZA"/>
        </a:p>
      </dgm:t>
    </dgm:pt>
    <dgm:pt modelId="{43D0468A-9B83-409C-B3AF-55DC9F3E5EE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They could be creative, but papers needed to reflect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Rasulullah’s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(SAW) rule.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E4145-EEC2-4B11-B98B-FC62DF92BE48}" type="parTrans" cxnId="{20B2CB64-E2B8-4477-88DC-B448B1686452}">
      <dgm:prSet/>
      <dgm:spPr/>
      <dgm:t>
        <a:bodyPr/>
        <a:lstStyle/>
        <a:p>
          <a:endParaRPr lang="en-ZA"/>
        </a:p>
      </dgm:t>
    </dgm:pt>
    <dgm:pt modelId="{80A22175-B93A-4CD8-BE00-BCA99D691190}" type="sibTrans" cxnId="{20B2CB64-E2B8-4477-88DC-B448B1686452}">
      <dgm:prSet/>
      <dgm:spPr/>
      <dgm:t>
        <a:bodyPr/>
        <a:lstStyle/>
        <a:p>
          <a:endParaRPr lang="en-ZA"/>
        </a:p>
      </dgm:t>
    </dgm:pt>
    <dgm:pt modelId="{6C971C4E-78DD-4B62-9D49-05732569FCCD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In this homework assignment, learners were to write an account of the death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Rasulullah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(SAW).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BE7EB-FEA3-4764-8EE1-EA35091E4840}" type="parTrans" cxnId="{A2E79902-B922-443D-AC1A-C40BFAE3776E}">
      <dgm:prSet/>
      <dgm:spPr/>
      <dgm:t>
        <a:bodyPr/>
        <a:lstStyle/>
        <a:p>
          <a:endParaRPr lang="en-ZA"/>
        </a:p>
      </dgm:t>
    </dgm:pt>
    <dgm:pt modelId="{DA0EC7DB-CACE-4223-9AF3-7B3389F2E2C1}" type="sibTrans" cxnId="{A2E79902-B922-443D-AC1A-C40BFAE3776E}">
      <dgm:prSet/>
      <dgm:spPr/>
      <dgm:t>
        <a:bodyPr/>
        <a:lstStyle/>
        <a:p>
          <a:endParaRPr lang="en-ZA"/>
        </a:p>
      </dgm:t>
    </dgm:pt>
    <dgm:pt modelId="{646776D0-5115-4CD8-9E6A-C1E2ADE078F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Each group is to develop their response and present it to the class.</a:t>
          </a:r>
          <a:b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3913E-75B8-4213-9A1F-A3297FE8D035}" type="parTrans" cxnId="{0DBBD31B-0B29-4A47-8E69-A555E179451F}">
      <dgm:prSet/>
      <dgm:spPr/>
      <dgm:t>
        <a:bodyPr/>
        <a:lstStyle/>
        <a:p>
          <a:endParaRPr lang="en-ZA"/>
        </a:p>
      </dgm:t>
    </dgm:pt>
    <dgm:pt modelId="{E4716088-0376-4A4C-BC90-60B07BE67734}" type="sibTrans" cxnId="{0DBBD31B-0B29-4A47-8E69-A555E179451F}">
      <dgm:prSet/>
      <dgm:spPr/>
      <dgm:t>
        <a:bodyPr/>
        <a:lstStyle/>
        <a:p>
          <a:endParaRPr lang="en-ZA"/>
        </a:p>
      </dgm:t>
    </dgm:pt>
    <dgm:pt modelId="{F6F16A30-EFF7-40F2-862A-824F191F5ABA}" type="pres">
      <dgm:prSet presAssocID="{BC429EB5-76AA-49CB-A313-D5324D7209EC}" presName="vert0" presStyleCnt="0">
        <dgm:presLayoutVars>
          <dgm:dir/>
          <dgm:animOne val="branch"/>
          <dgm:animLvl val="lvl"/>
        </dgm:presLayoutVars>
      </dgm:prSet>
      <dgm:spPr/>
    </dgm:pt>
    <dgm:pt modelId="{CD65D57D-CA2D-43D5-9318-A3559BBD1E85}" type="pres">
      <dgm:prSet presAssocID="{6C971C4E-78DD-4B62-9D49-05732569FCCD}" presName="thickLine" presStyleLbl="alignNode1" presStyleIdx="0" presStyleCnt="5"/>
      <dgm:spPr/>
    </dgm:pt>
    <dgm:pt modelId="{75287C05-9E73-49C2-89A9-23454C881EA7}" type="pres">
      <dgm:prSet presAssocID="{6C971C4E-78DD-4B62-9D49-05732569FCCD}" presName="horz1" presStyleCnt="0"/>
      <dgm:spPr/>
    </dgm:pt>
    <dgm:pt modelId="{57037291-44B0-4AB4-8B32-E80A1F849AC0}" type="pres">
      <dgm:prSet presAssocID="{6C971C4E-78DD-4B62-9D49-05732569FCCD}" presName="tx1" presStyleLbl="revTx" presStyleIdx="0" presStyleCnt="5"/>
      <dgm:spPr/>
      <dgm:t>
        <a:bodyPr/>
        <a:lstStyle/>
        <a:p>
          <a:endParaRPr lang="en-ZA"/>
        </a:p>
      </dgm:t>
    </dgm:pt>
    <dgm:pt modelId="{5F2BE1EA-37C6-4039-8B68-E9D3503DC96B}" type="pres">
      <dgm:prSet presAssocID="{6C971C4E-78DD-4B62-9D49-05732569FCCD}" presName="vert1" presStyleCnt="0"/>
      <dgm:spPr/>
    </dgm:pt>
    <dgm:pt modelId="{08420F5A-890A-4BDD-9B8C-284BE693C690}" type="pres">
      <dgm:prSet presAssocID="{A034C092-9160-4F93-A535-F9D9E23D6DC8}" presName="thickLine" presStyleLbl="alignNode1" presStyleIdx="1" presStyleCnt="5" custLinFactNeighborY="6539"/>
      <dgm:spPr/>
    </dgm:pt>
    <dgm:pt modelId="{E6D043AC-032A-4839-B188-3D735A34FC23}" type="pres">
      <dgm:prSet presAssocID="{A034C092-9160-4F93-A535-F9D9E23D6DC8}" presName="horz1" presStyleCnt="0"/>
      <dgm:spPr/>
    </dgm:pt>
    <dgm:pt modelId="{8706A46A-6131-49A8-8347-BCBF77E8E3F8}" type="pres">
      <dgm:prSet presAssocID="{A034C092-9160-4F93-A535-F9D9E23D6DC8}" presName="tx1" presStyleLbl="revTx" presStyleIdx="1" presStyleCnt="5" custLinFactNeighborY="-1418"/>
      <dgm:spPr/>
      <dgm:t>
        <a:bodyPr/>
        <a:lstStyle/>
        <a:p>
          <a:endParaRPr lang="en-ZA"/>
        </a:p>
      </dgm:t>
    </dgm:pt>
    <dgm:pt modelId="{06DF5E56-066C-4B33-92F1-1FA2A6D52E9A}" type="pres">
      <dgm:prSet presAssocID="{A034C092-9160-4F93-A535-F9D9E23D6DC8}" presName="vert1" presStyleCnt="0"/>
      <dgm:spPr/>
    </dgm:pt>
    <dgm:pt modelId="{AF734E12-5B83-47E3-B446-7687F97F453E}" type="pres">
      <dgm:prSet presAssocID="{62064D5B-9675-4249-AB33-20C1865F3929}" presName="thickLine" presStyleLbl="alignNode1" presStyleIdx="2" presStyleCnt="5" custLinFactNeighborY="-29805"/>
      <dgm:spPr/>
    </dgm:pt>
    <dgm:pt modelId="{CCB4EAB7-1A84-4680-B398-C69C8418C564}" type="pres">
      <dgm:prSet presAssocID="{62064D5B-9675-4249-AB33-20C1865F3929}" presName="horz1" presStyleCnt="0"/>
      <dgm:spPr/>
    </dgm:pt>
    <dgm:pt modelId="{4E649713-DA2B-4521-BAEE-94B764688405}" type="pres">
      <dgm:prSet presAssocID="{62064D5B-9675-4249-AB33-20C1865F3929}" presName="tx1" presStyleLbl="revTx" presStyleIdx="2" presStyleCnt="5" custLinFactNeighborY="-13891"/>
      <dgm:spPr/>
      <dgm:t>
        <a:bodyPr/>
        <a:lstStyle/>
        <a:p>
          <a:endParaRPr lang="en-ZA"/>
        </a:p>
      </dgm:t>
    </dgm:pt>
    <dgm:pt modelId="{C3B1F956-E183-4FE0-AFD4-81CB399EC5C6}" type="pres">
      <dgm:prSet presAssocID="{62064D5B-9675-4249-AB33-20C1865F3929}" presName="vert1" presStyleCnt="0"/>
      <dgm:spPr/>
    </dgm:pt>
    <dgm:pt modelId="{C709D7DD-7870-4C5E-85B0-29798D2562E7}" type="pres">
      <dgm:prSet presAssocID="{43D0468A-9B83-409C-B3AF-55DC9F3E5EEE}" presName="thickLine" presStyleLbl="alignNode1" presStyleIdx="3" presStyleCnt="5" custLinFactNeighborY="-48151"/>
      <dgm:spPr/>
    </dgm:pt>
    <dgm:pt modelId="{6B38C3E6-63AA-4A0C-B75E-A8C788959223}" type="pres">
      <dgm:prSet presAssocID="{43D0468A-9B83-409C-B3AF-55DC9F3E5EEE}" presName="horz1" presStyleCnt="0"/>
      <dgm:spPr/>
    </dgm:pt>
    <dgm:pt modelId="{D28A97EB-EC29-43D9-9F50-9EE2583AB503}" type="pres">
      <dgm:prSet presAssocID="{43D0468A-9B83-409C-B3AF-55DC9F3E5EEE}" presName="tx1" presStyleLbl="revTx" presStyleIdx="3" presStyleCnt="5" custLinFactNeighborX="314" custLinFactNeighborY="-42279"/>
      <dgm:spPr/>
      <dgm:t>
        <a:bodyPr/>
        <a:lstStyle/>
        <a:p>
          <a:endParaRPr lang="en-ZA"/>
        </a:p>
      </dgm:t>
    </dgm:pt>
    <dgm:pt modelId="{641393A3-99F4-43E8-BFEF-11D55C077756}" type="pres">
      <dgm:prSet presAssocID="{43D0468A-9B83-409C-B3AF-55DC9F3E5EEE}" presName="vert1" presStyleCnt="0"/>
      <dgm:spPr/>
    </dgm:pt>
    <dgm:pt modelId="{59489590-5F46-49D8-8617-C06408381C02}" type="pres">
      <dgm:prSet presAssocID="{646776D0-5115-4CD8-9E6A-C1E2ADE078F6}" presName="thickLine" presStyleLbl="alignNode1" presStyleIdx="4" presStyleCnt="5" custLinFactNeighborY="-22925"/>
      <dgm:spPr/>
    </dgm:pt>
    <dgm:pt modelId="{7949E941-A240-4D7B-9B80-57CD44687454}" type="pres">
      <dgm:prSet presAssocID="{646776D0-5115-4CD8-9E6A-C1E2ADE078F6}" presName="horz1" presStyleCnt="0"/>
      <dgm:spPr/>
    </dgm:pt>
    <dgm:pt modelId="{19073E5E-FFF6-485F-93C8-A4304DF898B7}" type="pres">
      <dgm:prSet presAssocID="{646776D0-5115-4CD8-9E6A-C1E2ADE078F6}" presName="tx1" presStyleLbl="revTx" presStyleIdx="4" presStyleCnt="5" custLinFactNeighborX="148" custLinFactNeighborY="-9637"/>
      <dgm:spPr/>
      <dgm:t>
        <a:bodyPr/>
        <a:lstStyle/>
        <a:p>
          <a:endParaRPr lang="en-ZA"/>
        </a:p>
      </dgm:t>
    </dgm:pt>
    <dgm:pt modelId="{8A886087-4AFB-4F21-8BC7-1445BEA80C25}" type="pres">
      <dgm:prSet presAssocID="{646776D0-5115-4CD8-9E6A-C1E2ADE078F6}" presName="vert1" presStyleCnt="0"/>
      <dgm:spPr/>
    </dgm:pt>
  </dgm:ptLst>
  <dgm:cxnLst>
    <dgm:cxn modelId="{984649B7-A5C8-4A00-8537-F9F4E532836A}" srcId="{BC429EB5-76AA-49CB-A313-D5324D7209EC}" destId="{A034C092-9160-4F93-A535-F9D9E23D6DC8}" srcOrd="1" destOrd="0" parTransId="{D97A72BF-F6B2-4275-824B-7DC79CFC5499}" sibTransId="{258668B8-FEA8-441A-9BDD-74F7534160D9}"/>
    <dgm:cxn modelId="{62F31D85-98BE-43EE-83A1-0E2CC8236634}" srcId="{BC429EB5-76AA-49CB-A313-D5324D7209EC}" destId="{62064D5B-9675-4249-AB33-20C1865F3929}" srcOrd="2" destOrd="0" parTransId="{08AB9FF3-6E8A-45E6-A06C-29918C3B8085}" sibTransId="{ADEECA05-1CC2-4FD0-9382-5AC5AE004B1D}"/>
    <dgm:cxn modelId="{28C7DAB5-47F8-44E9-B8ED-1D93B98CBE7C}" type="presOf" srcId="{BC429EB5-76AA-49CB-A313-D5324D7209EC}" destId="{F6F16A30-EFF7-40F2-862A-824F191F5ABA}" srcOrd="0" destOrd="0" presId="urn:microsoft.com/office/officeart/2008/layout/LinedList"/>
    <dgm:cxn modelId="{AD286B70-B592-4EFB-A9A0-C1C0D4F3E7E4}" type="presOf" srcId="{6C971C4E-78DD-4B62-9D49-05732569FCCD}" destId="{57037291-44B0-4AB4-8B32-E80A1F849AC0}" srcOrd="0" destOrd="0" presId="urn:microsoft.com/office/officeart/2008/layout/LinedList"/>
    <dgm:cxn modelId="{1F68F0C0-7BEC-4B18-9CBA-0BFD0E5786CA}" type="presOf" srcId="{A034C092-9160-4F93-A535-F9D9E23D6DC8}" destId="{8706A46A-6131-49A8-8347-BCBF77E8E3F8}" srcOrd="0" destOrd="0" presId="urn:microsoft.com/office/officeart/2008/layout/LinedList"/>
    <dgm:cxn modelId="{A2E79902-B922-443D-AC1A-C40BFAE3776E}" srcId="{BC429EB5-76AA-49CB-A313-D5324D7209EC}" destId="{6C971C4E-78DD-4B62-9D49-05732569FCCD}" srcOrd="0" destOrd="0" parTransId="{DD4BE7EB-FEA3-4764-8EE1-EA35091E4840}" sibTransId="{DA0EC7DB-CACE-4223-9AF3-7B3389F2E2C1}"/>
    <dgm:cxn modelId="{8CC1F3A2-239F-4263-83DD-75E3E98B06AD}" type="presOf" srcId="{646776D0-5115-4CD8-9E6A-C1E2ADE078F6}" destId="{19073E5E-FFF6-485F-93C8-A4304DF898B7}" srcOrd="0" destOrd="0" presId="urn:microsoft.com/office/officeart/2008/layout/LinedList"/>
    <dgm:cxn modelId="{B42C0DC1-E41D-41C7-8FA1-D920D48D4350}" type="presOf" srcId="{62064D5B-9675-4249-AB33-20C1865F3929}" destId="{4E649713-DA2B-4521-BAEE-94B764688405}" srcOrd="0" destOrd="0" presId="urn:microsoft.com/office/officeart/2008/layout/LinedList"/>
    <dgm:cxn modelId="{20B2CB64-E2B8-4477-88DC-B448B1686452}" srcId="{BC429EB5-76AA-49CB-A313-D5324D7209EC}" destId="{43D0468A-9B83-409C-B3AF-55DC9F3E5EEE}" srcOrd="3" destOrd="0" parTransId="{66DE4145-EEC2-4B11-B98B-FC62DF92BE48}" sibTransId="{80A22175-B93A-4CD8-BE00-BCA99D691190}"/>
    <dgm:cxn modelId="{0DBBD31B-0B29-4A47-8E69-A555E179451F}" srcId="{BC429EB5-76AA-49CB-A313-D5324D7209EC}" destId="{646776D0-5115-4CD8-9E6A-C1E2ADE078F6}" srcOrd="4" destOrd="0" parTransId="{B013913E-75B8-4213-9A1F-A3297FE8D035}" sibTransId="{E4716088-0376-4A4C-BC90-60B07BE67734}"/>
    <dgm:cxn modelId="{0D15A7D9-DCF5-407D-8698-82E0F204FFED}" type="presOf" srcId="{43D0468A-9B83-409C-B3AF-55DC9F3E5EEE}" destId="{D28A97EB-EC29-43D9-9F50-9EE2583AB503}" srcOrd="0" destOrd="0" presId="urn:microsoft.com/office/officeart/2008/layout/LinedList"/>
    <dgm:cxn modelId="{C96C5F1C-D017-4121-A82B-B178916C8B97}" type="presParOf" srcId="{F6F16A30-EFF7-40F2-862A-824F191F5ABA}" destId="{CD65D57D-CA2D-43D5-9318-A3559BBD1E85}" srcOrd="0" destOrd="0" presId="urn:microsoft.com/office/officeart/2008/layout/LinedList"/>
    <dgm:cxn modelId="{A27C1D96-0350-4EC3-9571-F2677F26A090}" type="presParOf" srcId="{F6F16A30-EFF7-40F2-862A-824F191F5ABA}" destId="{75287C05-9E73-49C2-89A9-23454C881EA7}" srcOrd="1" destOrd="0" presId="urn:microsoft.com/office/officeart/2008/layout/LinedList"/>
    <dgm:cxn modelId="{82123C5C-344B-4FBD-BB21-37D3FA67654C}" type="presParOf" srcId="{75287C05-9E73-49C2-89A9-23454C881EA7}" destId="{57037291-44B0-4AB4-8B32-E80A1F849AC0}" srcOrd="0" destOrd="0" presId="urn:microsoft.com/office/officeart/2008/layout/LinedList"/>
    <dgm:cxn modelId="{C5E58AC4-CF38-4697-B21B-31EED2310FE1}" type="presParOf" srcId="{75287C05-9E73-49C2-89A9-23454C881EA7}" destId="{5F2BE1EA-37C6-4039-8B68-E9D3503DC96B}" srcOrd="1" destOrd="0" presId="urn:microsoft.com/office/officeart/2008/layout/LinedList"/>
    <dgm:cxn modelId="{06B2EBFB-0DAC-4333-ADAD-AE2732213272}" type="presParOf" srcId="{F6F16A30-EFF7-40F2-862A-824F191F5ABA}" destId="{08420F5A-890A-4BDD-9B8C-284BE693C690}" srcOrd="2" destOrd="0" presId="urn:microsoft.com/office/officeart/2008/layout/LinedList"/>
    <dgm:cxn modelId="{E87BFEC5-2D83-47F5-81FA-9C1B6D7246FE}" type="presParOf" srcId="{F6F16A30-EFF7-40F2-862A-824F191F5ABA}" destId="{E6D043AC-032A-4839-B188-3D735A34FC23}" srcOrd="3" destOrd="0" presId="urn:microsoft.com/office/officeart/2008/layout/LinedList"/>
    <dgm:cxn modelId="{1D3F5B72-B567-4574-B16F-2FCE548170A9}" type="presParOf" srcId="{E6D043AC-032A-4839-B188-3D735A34FC23}" destId="{8706A46A-6131-49A8-8347-BCBF77E8E3F8}" srcOrd="0" destOrd="0" presId="urn:microsoft.com/office/officeart/2008/layout/LinedList"/>
    <dgm:cxn modelId="{9F923AFA-57C8-447B-8682-1DA287B485D5}" type="presParOf" srcId="{E6D043AC-032A-4839-B188-3D735A34FC23}" destId="{06DF5E56-066C-4B33-92F1-1FA2A6D52E9A}" srcOrd="1" destOrd="0" presId="urn:microsoft.com/office/officeart/2008/layout/LinedList"/>
    <dgm:cxn modelId="{1B50AC3E-D5CA-4349-9CDA-80FB25572C1E}" type="presParOf" srcId="{F6F16A30-EFF7-40F2-862A-824F191F5ABA}" destId="{AF734E12-5B83-47E3-B446-7687F97F453E}" srcOrd="4" destOrd="0" presId="urn:microsoft.com/office/officeart/2008/layout/LinedList"/>
    <dgm:cxn modelId="{2D6305AB-5BB2-483D-8896-13BB0D4ECF3D}" type="presParOf" srcId="{F6F16A30-EFF7-40F2-862A-824F191F5ABA}" destId="{CCB4EAB7-1A84-4680-B398-C69C8418C564}" srcOrd="5" destOrd="0" presId="urn:microsoft.com/office/officeart/2008/layout/LinedList"/>
    <dgm:cxn modelId="{F5941295-68A2-4379-8895-D55A2069DB12}" type="presParOf" srcId="{CCB4EAB7-1A84-4680-B398-C69C8418C564}" destId="{4E649713-DA2B-4521-BAEE-94B764688405}" srcOrd="0" destOrd="0" presId="urn:microsoft.com/office/officeart/2008/layout/LinedList"/>
    <dgm:cxn modelId="{46409DE4-1E32-4EF2-9C1B-8D07BF32F33D}" type="presParOf" srcId="{CCB4EAB7-1A84-4680-B398-C69C8418C564}" destId="{C3B1F956-E183-4FE0-AFD4-81CB399EC5C6}" srcOrd="1" destOrd="0" presId="urn:microsoft.com/office/officeart/2008/layout/LinedList"/>
    <dgm:cxn modelId="{818AA15C-06BE-4F16-9874-0294D4D8C3AE}" type="presParOf" srcId="{F6F16A30-EFF7-40F2-862A-824F191F5ABA}" destId="{C709D7DD-7870-4C5E-85B0-29798D2562E7}" srcOrd="6" destOrd="0" presId="urn:microsoft.com/office/officeart/2008/layout/LinedList"/>
    <dgm:cxn modelId="{CB533D2E-BE9E-4C0C-828C-0A2E611D1521}" type="presParOf" srcId="{F6F16A30-EFF7-40F2-862A-824F191F5ABA}" destId="{6B38C3E6-63AA-4A0C-B75E-A8C788959223}" srcOrd="7" destOrd="0" presId="urn:microsoft.com/office/officeart/2008/layout/LinedList"/>
    <dgm:cxn modelId="{D9C3D630-D44E-45B6-B748-A482F03768C6}" type="presParOf" srcId="{6B38C3E6-63AA-4A0C-B75E-A8C788959223}" destId="{D28A97EB-EC29-43D9-9F50-9EE2583AB503}" srcOrd="0" destOrd="0" presId="urn:microsoft.com/office/officeart/2008/layout/LinedList"/>
    <dgm:cxn modelId="{24681699-F07C-4598-9BE8-467190C5B5BD}" type="presParOf" srcId="{6B38C3E6-63AA-4A0C-B75E-A8C788959223}" destId="{641393A3-99F4-43E8-BFEF-11D55C077756}" srcOrd="1" destOrd="0" presId="urn:microsoft.com/office/officeart/2008/layout/LinedList"/>
    <dgm:cxn modelId="{62EDAC0D-E6BE-4B2D-B113-CEFC07457627}" type="presParOf" srcId="{F6F16A30-EFF7-40F2-862A-824F191F5ABA}" destId="{59489590-5F46-49D8-8617-C06408381C02}" srcOrd="8" destOrd="0" presId="urn:microsoft.com/office/officeart/2008/layout/LinedList"/>
    <dgm:cxn modelId="{29886AF4-96DA-43C2-ABD0-BE317EC65FED}" type="presParOf" srcId="{F6F16A30-EFF7-40F2-862A-824F191F5ABA}" destId="{7949E941-A240-4D7B-9B80-57CD44687454}" srcOrd="9" destOrd="0" presId="urn:microsoft.com/office/officeart/2008/layout/LinedList"/>
    <dgm:cxn modelId="{1A367B60-3A3E-40C9-9DD8-BA61248AAAC0}" type="presParOf" srcId="{7949E941-A240-4D7B-9B80-57CD44687454}" destId="{19073E5E-FFF6-485F-93C8-A4304DF898B7}" srcOrd="0" destOrd="0" presId="urn:microsoft.com/office/officeart/2008/layout/LinedList"/>
    <dgm:cxn modelId="{1F4D168C-9B1F-43B9-B2CA-A66B994924ED}" type="presParOf" srcId="{7949E941-A240-4D7B-9B80-57CD44687454}" destId="{8A886087-4AFB-4F21-8BC7-1445BEA80C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1A1711-D3D6-42A4-84AB-AFA047C3F3D7}" type="doc">
      <dgm:prSet loTypeId="urn:microsoft.com/office/officeart/2008/layout/AscendingPictureAccentProcess" loCatId="pictur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8A7D47F-7883-4295-B3F7-1B32934E8F2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From these simple assignments, learners see examples of how different historians can evaluate the same facts and come away with different interpretations.</a:t>
          </a:r>
          <a:b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E0F86-8761-4E3D-A7BC-8593D333A117}" type="parTrans" cxnId="{85022787-6276-4DD0-A650-32ADA1F4C758}">
      <dgm:prSet/>
      <dgm:spPr/>
      <dgm:t>
        <a:bodyPr/>
        <a:lstStyle/>
        <a:p>
          <a:endParaRPr lang="en-ZA"/>
        </a:p>
      </dgm:t>
    </dgm:pt>
    <dgm:pt modelId="{82B819F7-B258-414B-BB00-5A0980BC918D}" type="sibTrans" cxnId="{85022787-6276-4DD0-A650-32ADA1F4C7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ZA"/>
        </a:p>
      </dgm:t>
    </dgm:pt>
    <dgm:pt modelId="{7EF53876-E86E-4D94-A9FC-6962937E86D1}" type="pres">
      <dgm:prSet presAssocID="{1B1A1711-D3D6-42A4-84AB-AFA047C3F3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1EC3C3D-5900-474F-AEDB-235740C6C57F}" type="pres">
      <dgm:prSet presAssocID="{28A7D47F-7883-4295-B3F7-1B32934E8F2E}" presName="parTx1" presStyleLbl="node1" presStyleIdx="0" presStyleCnt="1" custScaleX="108238" custScaleY="176515"/>
      <dgm:spPr/>
      <dgm:t>
        <a:bodyPr/>
        <a:lstStyle/>
        <a:p>
          <a:endParaRPr lang="en-ZA"/>
        </a:p>
      </dgm:t>
    </dgm:pt>
    <dgm:pt modelId="{3B8602B8-BF6E-4D01-AA20-55801819DEA9}" type="pres">
      <dgm:prSet presAssocID="{82B819F7-B258-414B-BB00-5A0980BC918D}" presName="picture1" presStyleCnt="0"/>
      <dgm:spPr/>
    </dgm:pt>
    <dgm:pt modelId="{B960DFEB-0D10-448A-9128-2363D3AAD40F}" type="pres">
      <dgm:prSet presAssocID="{82B819F7-B258-414B-BB00-5A0980BC918D}" presName="imageRepeatNode" presStyleLbl="fgImgPlace1" presStyleIdx="0" presStyleCnt="1" custLinFactNeighborX="-10447" custLinFactNeighborY="-8914"/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85022787-6276-4DD0-A650-32ADA1F4C758}" srcId="{1B1A1711-D3D6-42A4-84AB-AFA047C3F3D7}" destId="{28A7D47F-7883-4295-B3F7-1B32934E8F2E}" srcOrd="0" destOrd="0" parTransId="{246E0F86-8761-4E3D-A7BC-8593D333A117}" sibTransId="{82B819F7-B258-414B-BB00-5A0980BC918D}"/>
    <dgm:cxn modelId="{C0DDEA55-6A79-4768-B5C7-7DCCEAF82345}" type="presOf" srcId="{28A7D47F-7883-4295-B3F7-1B32934E8F2E}" destId="{11EC3C3D-5900-474F-AEDB-235740C6C57F}" srcOrd="0" destOrd="0" presId="urn:microsoft.com/office/officeart/2008/layout/AscendingPictureAccentProcess"/>
    <dgm:cxn modelId="{BB90D442-5FCD-4B2A-A14A-4487F0D7C880}" type="presOf" srcId="{1B1A1711-D3D6-42A4-84AB-AFA047C3F3D7}" destId="{7EF53876-E86E-4D94-A9FC-6962937E86D1}" srcOrd="0" destOrd="0" presId="urn:microsoft.com/office/officeart/2008/layout/AscendingPictureAccentProcess"/>
    <dgm:cxn modelId="{717521FE-F3B4-416B-8B5E-14011DCBCA94}" type="presOf" srcId="{82B819F7-B258-414B-BB00-5A0980BC918D}" destId="{B960DFEB-0D10-448A-9128-2363D3AAD40F}" srcOrd="0" destOrd="0" presId="urn:microsoft.com/office/officeart/2008/layout/AscendingPictureAccentProcess"/>
    <dgm:cxn modelId="{329572F3-3E75-4943-89BB-7AF3CAA3625A}" type="presParOf" srcId="{7EF53876-E86E-4D94-A9FC-6962937E86D1}" destId="{11EC3C3D-5900-474F-AEDB-235740C6C57F}" srcOrd="0" destOrd="0" presId="urn:microsoft.com/office/officeart/2008/layout/AscendingPictureAccentProcess"/>
    <dgm:cxn modelId="{73ABD330-94C6-441D-88A4-5561A62128EC}" type="presParOf" srcId="{7EF53876-E86E-4D94-A9FC-6962937E86D1}" destId="{3B8602B8-BF6E-4D01-AA20-55801819DEA9}" srcOrd="1" destOrd="0" presId="urn:microsoft.com/office/officeart/2008/layout/AscendingPictureAccentProcess"/>
    <dgm:cxn modelId="{F6B03741-EEEB-4CE4-8D4F-5AEE31959671}" type="presParOf" srcId="{3B8602B8-BF6E-4D01-AA20-55801819DEA9}" destId="{B960DFEB-0D10-448A-9128-2363D3AAD4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F5CC744-5C59-428A-AD58-2C31DC86B537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178BFFD0-8635-4979-8F58-419C003E7C3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Textbooks are often poorly used by classroom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8178D-E00F-4DE7-B116-C3A19ED16255}" type="parTrans" cxnId="{9CEB4857-5529-4577-A3BE-13196418832F}">
      <dgm:prSet/>
      <dgm:spPr/>
      <dgm:t>
        <a:bodyPr/>
        <a:lstStyle/>
        <a:p>
          <a:endParaRPr lang="en-ZA"/>
        </a:p>
      </dgm:t>
    </dgm:pt>
    <dgm:pt modelId="{B86AAB57-77E7-4055-9F4F-744C8054981F}" type="sibTrans" cxnId="{9CEB4857-5529-4577-A3BE-13196418832F}">
      <dgm:prSet/>
      <dgm:spPr/>
      <dgm:t>
        <a:bodyPr/>
        <a:lstStyle/>
        <a:p>
          <a:endParaRPr lang="en-ZA"/>
        </a:p>
      </dgm:t>
    </dgm:pt>
    <dgm:pt modelId="{CC22FDF7-F53F-4AD4-AA96-A5DBB3F6551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In some classrooms it was observed that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 were trying to </a:t>
          </a:r>
          <a:r>
            <a:rPr lang="ja-JP" alt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rPr>
            <a:t>get through</a:t>
          </a:r>
          <a:r>
            <a:rPr lang="ja-JP" alt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rPr>
            <a:t> the history textbook in three terms instead of the year.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6D68E-C7D1-4D72-92CA-531323998BA6}" type="parTrans" cxnId="{362E696F-CE23-4E11-BC27-C59F12D9F491}">
      <dgm:prSet/>
      <dgm:spPr/>
      <dgm:t>
        <a:bodyPr/>
        <a:lstStyle/>
        <a:p>
          <a:endParaRPr lang="en-ZA"/>
        </a:p>
      </dgm:t>
    </dgm:pt>
    <dgm:pt modelId="{9FC7B6C4-7BB2-4088-8D4D-AAE91E3FFB5D}" type="sibTrans" cxnId="{362E696F-CE23-4E11-BC27-C59F12D9F491}">
      <dgm:prSet/>
      <dgm:spPr/>
      <dgm:t>
        <a:bodyPr/>
        <a:lstStyle/>
        <a:p>
          <a:endParaRPr lang="en-ZA"/>
        </a:p>
      </dgm:t>
    </dgm:pt>
    <dgm:pt modelId="{4AD4B6CB-EF93-4ED6-931A-E320FB48A6EF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Running through a textbook </a:t>
          </a:r>
          <a:r>
            <a:rPr lang="ja-JP" alt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rPr>
            <a:t>covering material at a great speed a day, is torture not teaching.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BEA22-CBA8-41EC-972C-81BF0FA3C33A}" type="parTrans" cxnId="{24E7D490-7B34-4260-8D4D-F20BC97AA74C}">
      <dgm:prSet/>
      <dgm:spPr/>
      <dgm:t>
        <a:bodyPr/>
        <a:lstStyle/>
        <a:p>
          <a:endParaRPr lang="en-ZA"/>
        </a:p>
      </dgm:t>
    </dgm:pt>
    <dgm:pt modelId="{D9D22F97-902F-4D87-B0C6-4E772EB33151}" type="sibTrans" cxnId="{24E7D490-7B34-4260-8D4D-F20BC97AA74C}">
      <dgm:prSet/>
      <dgm:spPr/>
      <dgm:t>
        <a:bodyPr/>
        <a:lstStyle/>
        <a:p>
          <a:endParaRPr lang="en-ZA"/>
        </a:p>
      </dgm:t>
    </dgm:pt>
    <dgm:pt modelId="{DCBC50B0-6732-45CA-B172-DAB603714D1D}" type="pres">
      <dgm:prSet presAssocID="{BF5CC744-5C59-428A-AD58-2C31DC86B5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7F151F8-86B9-4340-95A6-4D117AF54CBE}" type="pres">
      <dgm:prSet presAssocID="{BF5CC744-5C59-428A-AD58-2C31DC86B537}" presName="Name1" presStyleCnt="0"/>
      <dgm:spPr/>
    </dgm:pt>
    <dgm:pt modelId="{E56E3C8F-98C4-4D06-8259-EAA89D813BDF}" type="pres">
      <dgm:prSet presAssocID="{BF5CC744-5C59-428A-AD58-2C31DC86B537}" presName="cycle" presStyleCnt="0"/>
      <dgm:spPr/>
    </dgm:pt>
    <dgm:pt modelId="{8C7F40A5-8445-4090-81A2-919848281D36}" type="pres">
      <dgm:prSet presAssocID="{BF5CC744-5C59-428A-AD58-2C31DC86B537}" presName="srcNode" presStyleLbl="node1" presStyleIdx="0" presStyleCnt="3"/>
      <dgm:spPr/>
    </dgm:pt>
    <dgm:pt modelId="{363884D8-2699-4E5A-9FFB-E5B55BB90F16}" type="pres">
      <dgm:prSet presAssocID="{BF5CC744-5C59-428A-AD58-2C31DC86B537}" presName="conn" presStyleLbl="parChTrans1D2" presStyleIdx="0" presStyleCnt="1"/>
      <dgm:spPr/>
      <dgm:t>
        <a:bodyPr/>
        <a:lstStyle/>
        <a:p>
          <a:endParaRPr lang="en-GB"/>
        </a:p>
      </dgm:t>
    </dgm:pt>
    <dgm:pt modelId="{AAA0D17C-9D47-41C7-AE7B-43F45FC8B5E2}" type="pres">
      <dgm:prSet presAssocID="{BF5CC744-5C59-428A-AD58-2C31DC86B537}" presName="extraNode" presStyleLbl="node1" presStyleIdx="0" presStyleCnt="3"/>
      <dgm:spPr/>
    </dgm:pt>
    <dgm:pt modelId="{8A8023C4-D600-4ECE-8468-01FE4E3815A6}" type="pres">
      <dgm:prSet presAssocID="{BF5CC744-5C59-428A-AD58-2C31DC86B537}" presName="dstNode" presStyleLbl="node1" presStyleIdx="0" presStyleCnt="3"/>
      <dgm:spPr/>
    </dgm:pt>
    <dgm:pt modelId="{3D51ECFB-85BC-4070-9C25-CE6DF87900B4}" type="pres">
      <dgm:prSet presAssocID="{178BFFD0-8635-4979-8F58-419C003E7C38}" presName="text_1" presStyleLbl="node1" presStyleIdx="0" presStyleCnt="3" custLinFactNeighborX="781" custLinFactNeighborY="-2613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E5D360-FA4C-4CAE-8CB2-83577732ABCF}" type="pres">
      <dgm:prSet presAssocID="{178BFFD0-8635-4979-8F58-419C003E7C38}" presName="accent_1" presStyleCnt="0"/>
      <dgm:spPr/>
    </dgm:pt>
    <dgm:pt modelId="{4D6B493A-BCC4-4192-9379-0D0913036A63}" type="pres">
      <dgm:prSet presAssocID="{178BFFD0-8635-4979-8F58-419C003E7C38}" presName="accentRepeatNode" presStyleLbl="solidFgAcc1" presStyleIdx="0" presStyleCnt="3" custLinFactNeighborX="-5520" custLinFactNeighborY="-17272"/>
      <dgm:spPr>
        <a:prstGeom prst="star8">
          <a:avLst/>
        </a:prstGeom>
      </dgm:spPr>
    </dgm:pt>
    <dgm:pt modelId="{A4F7CA8C-E779-40A5-84FD-9F4D2765BB5C}" type="pres">
      <dgm:prSet presAssocID="{CC22FDF7-F53F-4AD4-AA96-A5DBB3F6551C}" presName="text_2" presStyleLbl="node1" presStyleIdx="1" presStyleCnt="3" custScaleY="165890" custLinFactNeighborX="676" custLinFactNeighborY="-1554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D67457-53D1-4700-8714-8BFAE6764A02}" type="pres">
      <dgm:prSet presAssocID="{CC22FDF7-F53F-4AD4-AA96-A5DBB3F6551C}" presName="accent_2" presStyleCnt="0"/>
      <dgm:spPr/>
    </dgm:pt>
    <dgm:pt modelId="{0B686A84-312E-49F8-9CFC-0D16D42D1B69}" type="pres">
      <dgm:prSet presAssocID="{CC22FDF7-F53F-4AD4-AA96-A5DBB3F6551C}" presName="accentRepeatNode" presStyleLbl="solidFgAcc1" presStyleIdx="1" presStyleCnt="3" custLinFactNeighborX="-3426" custLinFactNeighborY="-16667"/>
      <dgm:spPr>
        <a:prstGeom prst="star8">
          <a:avLst/>
        </a:prstGeom>
      </dgm:spPr>
    </dgm:pt>
    <dgm:pt modelId="{0B872B04-9C30-4A8E-A984-85D167BBFD2B}" type="pres">
      <dgm:prSet presAssocID="{4AD4B6CB-EF93-4ED6-931A-E320FB48A6EF}" presName="text_3" presStyleLbl="node1" presStyleIdx="2" presStyleCnt="3" custScaleY="138689" custLinFactNeighborX="781" custLinFactNeighborY="352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D0FF44-249D-46EE-B0C5-0E1FFD41BA04}" type="pres">
      <dgm:prSet presAssocID="{4AD4B6CB-EF93-4ED6-931A-E320FB48A6EF}" presName="accent_3" presStyleCnt="0"/>
      <dgm:spPr/>
    </dgm:pt>
    <dgm:pt modelId="{1213F618-5FDC-4F84-9311-B5C929F442CB}" type="pres">
      <dgm:prSet presAssocID="{4AD4B6CB-EF93-4ED6-931A-E320FB48A6EF}" presName="accentRepeatNode" presStyleLbl="solidFgAcc1" presStyleIdx="2" presStyleCnt="3" custLinFactNeighborX="-5520" custLinFactNeighborY="16380"/>
      <dgm:spPr>
        <a:prstGeom prst="star8">
          <a:avLst/>
        </a:prstGeom>
      </dgm:spPr>
    </dgm:pt>
  </dgm:ptLst>
  <dgm:cxnLst>
    <dgm:cxn modelId="{24E7D490-7B34-4260-8D4D-F20BC97AA74C}" srcId="{BF5CC744-5C59-428A-AD58-2C31DC86B537}" destId="{4AD4B6CB-EF93-4ED6-931A-E320FB48A6EF}" srcOrd="2" destOrd="0" parTransId="{165BEA22-CBA8-41EC-972C-81BF0FA3C33A}" sibTransId="{D9D22F97-902F-4D87-B0C6-4E772EB33151}"/>
    <dgm:cxn modelId="{B4BBF6FD-310F-4C95-848D-5E3D3E81D041}" type="presOf" srcId="{B86AAB57-77E7-4055-9F4F-744C8054981F}" destId="{363884D8-2699-4E5A-9FFB-E5B55BB90F16}" srcOrd="0" destOrd="0" presId="urn:microsoft.com/office/officeart/2008/layout/VerticalCurvedList"/>
    <dgm:cxn modelId="{A09C5824-644E-44D4-BBE1-1184ABC5B66B}" type="presOf" srcId="{CC22FDF7-F53F-4AD4-AA96-A5DBB3F6551C}" destId="{A4F7CA8C-E779-40A5-84FD-9F4D2765BB5C}" srcOrd="0" destOrd="0" presId="urn:microsoft.com/office/officeart/2008/layout/VerticalCurvedList"/>
    <dgm:cxn modelId="{9CEB4857-5529-4577-A3BE-13196418832F}" srcId="{BF5CC744-5C59-428A-AD58-2C31DC86B537}" destId="{178BFFD0-8635-4979-8F58-419C003E7C38}" srcOrd="0" destOrd="0" parTransId="{6C38178D-E00F-4DE7-B116-C3A19ED16255}" sibTransId="{B86AAB57-77E7-4055-9F4F-744C8054981F}"/>
    <dgm:cxn modelId="{9228AFB5-1D78-4B9D-8C9A-AC6D5C101342}" type="presOf" srcId="{4AD4B6CB-EF93-4ED6-931A-E320FB48A6EF}" destId="{0B872B04-9C30-4A8E-A984-85D167BBFD2B}" srcOrd="0" destOrd="0" presId="urn:microsoft.com/office/officeart/2008/layout/VerticalCurvedList"/>
    <dgm:cxn modelId="{824FDDA7-1155-46FD-8889-C4DEF8B71E73}" type="presOf" srcId="{BF5CC744-5C59-428A-AD58-2C31DC86B537}" destId="{DCBC50B0-6732-45CA-B172-DAB603714D1D}" srcOrd="0" destOrd="0" presId="urn:microsoft.com/office/officeart/2008/layout/VerticalCurvedList"/>
    <dgm:cxn modelId="{6E08B8DE-74C7-4C9C-8E0B-48B65833409C}" type="presOf" srcId="{178BFFD0-8635-4979-8F58-419C003E7C38}" destId="{3D51ECFB-85BC-4070-9C25-CE6DF87900B4}" srcOrd="0" destOrd="0" presId="urn:microsoft.com/office/officeart/2008/layout/VerticalCurvedList"/>
    <dgm:cxn modelId="{362E696F-CE23-4E11-BC27-C59F12D9F491}" srcId="{BF5CC744-5C59-428A-AD58-2C31DC86B537}" destId="{CC22FDF7-F53F-4AD4-AA96-A5DBB3F6551C}" srcOrd="1" destOrd="0" parTransId="{0146D68E-C7D1-4D72-92CA-531323998BA6}" sibTransId="{9FC7B6C4-7BB2-4088-8D4D-AAE91E3FFB5D}"/>
    <dgm:cxn modelId="{6CCA8EF4-8A37-4ECF-8939-8CE1173C2147}" type="presParOf" srcId="{DCBC50B0-6732-45CA-B172-DAB603714D1D}" destId="{C7F151F8-86B9-4340-95A6-4D117AF54CBE}" srcOrd="0" destOrd="0" presId="urn:microsoft.com/office/officeart/2008/layout/VerticalCurvedList"/>
    <dgm:cxn modelId="{0EAE4C8B-5CC1-4C36-9AB9-F473D1591596}" type="presParOf" srcId="{C7F151F8-86B9-4340-95A6-4D117AF54CBE}" destId="{E56E3C8F-98C4-4D06-8259-EAA89D813BDF}" srcOrd="0" destOrd="0" presId="urn:microsoft.com/office/officeart/2008/layout/VerticalCurvedList"/>
    <dgm:cxn modelId="{5E5083A5-5441-48E5-9922-3916CFE8C938}" type="presParOf" srcId="{E56E3C8F-98C4-4D06-8259-EAA89D813BDF}" destId="{8C7F40A5-8445-4090-81A2-919848281D36}" srcOrd="0" destOrd="0" presId="urn:microsoft.com/office/officeart/2008/layout/VerticalCurvedList"/>
    <dgm:cxn modelId="{4BE77407-EE5C-4F14-AC16-7B1DB72A579E}" type="presParOf" srcId="{E56E3C8F-98C4-4D06-8259-EAA89D813BDF}" destId="{363884D8-2699-4E5A-9FFB-E5B55BB90F16}" srcOrd="1" destOrd="0" presId="urn:microsoft.com/office/officeart/2008/layout/VerticalCurvedList"/>
    <dgm:cxn modelId="{96B5F2AA-EB39-4D53-AD68-A2638ED0F740}" type="presParOf" srcId="{E56E3C8F-98C4-4D06-8259-EAA89D813BDF}" destId="{AAA0D17C-9D47-41C7-AE7B-43F45FC8B5E2}" srcOrd="2" destOrd="0" presId="urn:microsoft.com/office/officeart/2008/layout/VerticalCurvedList"/>
    <dgm:cxn modelId="{FB3992EA-855F-4724-969A-FA013558AE7B}" type="presParOf" srcId="{E56E3C8F-98C4-4D06-8259-EAA89D813BDF}" destId="{8A8023C4-D600-4ECE-8468-01FE4E3815A6}" srcOrd="3" destOrd="0" presId="urn:microsoft.com/office/officeart/2008/layout/VerticalCurvedList"/>
    <dgm:cxn modelId="{945F5C2A-8D06-4E67-8174-C86814DE8897}" type="presParOf" srcId="{C7F151F8-86B9-4340-95A6-4D117AF54CBE}" destId="{3D51ECFB-85BC-4070-9C25-CE6DF87900B4}" srcOrd="1" destOrd="0" presId="urn:microsoft.com/office/officeart/2008/layout/VerticalCurvedList"/>
    <dgm:cxn modelId="{6FC01423-0279-4938-A0A8-F215D86E6CC4}" type="presParOf" srcId="{C7F151F8-86B9-4340-95A6-4D117AF54CBE}" destId="{C0E5D360-FA4C-4CAE-8CB2-83577732ABCF}" srcOrd="2" destOrd="0" presId="urn:microsoft.com/office/officeart/2008/layout/VerticalCurvedList"/>
    <dgm:cxn modelId="{1AF9EFC4-8D9B-45E8-96BB-D0432E07D501}" type="presParOf" srcId="{C0E5D360-FA4C-4CAE-8CB2-83577732ABCF}" destId="{4D6B493A-BCC4-4192-9379-0D0913036A63}" srcOrd="0" destOrd="0" presId="urn:microsoft.com/office/officeart/2008/layout/VerticalCurvedList"/>
    <dgm:cxn modelId="{585EE4D4-DAF9-4F17-8FED-CFABBB54C29C}" type="presParOf" srcId="{C7F151F8-86B9-4340-95A6-4D117AF54CBE}" destId="{A4F7CA8C-E779-40A5-84FD-9F4D2765BB5C}" srcOrd="3" destOrd="0" presId="urn:microsoft.com/office/officeart/2008/layout/VerticalCurvedList"/>
    <dgm:cxn modelId="{BA05D728-79F2-4819-8B68-EBCC7BA08CA0}" type="presParOf" srcId="{C7F151F8-86B9-4340-95A6-4D117AF54CBE}" destId="{EAD67457-53D1-4700-8714-8BFAE6764A02}" srcOrd="4" destOrd="0" presId="urn:microsoft.com/office/officeart/2008/layout/VerticalCurvedList"/>
    <dgm:cxn modelId="{86684885-5AA2-449F-B4B8-A5B0FC93B256}" type="presParOf" srcId="{EAD67457-53D1-4700-8714-8BFAE6764A02}" destId="{0B686A84-312E-49F8-9CFC-0D16D42D1B69}" srcOrd="0" destOrd="0" presId="urn:microsoft.com/office/officeart/2008/layout/VerticalCurvedList"/>
    <dgm:cxn modelId="{181AB5F0-6FA1-4F49-B826-C012CCEB0899}" type="presParOf" srcId="{C7F151F8-86B9-4340-95A6-4D117AF54CBE}" destId="{0B872B04-9C30-4A8E-A984-85D167BBFD2B}" srcOrd="5" destOrd="0" presId="urn:microsoft.com/office/officeart/2008/layout/VerticalCurvedList"/>
    <dgm:cxn modelId="{0774FDCB-3AC8-4862-9F70-262FD0A17DAE}" type="presParOf" srcId="{C7F151F8-86B9-4340-95A6-4D117AF54CBE}" destId="{A6D0FF44-249D-46EE-B0C5-0E1FFD41BA04}" srcOrd="6" destOrd="0" presId="urn:microsoft.com/office/officeart/2008/layout/VerticalCurvedList"/>
    <dgm:cxn modelId="{2AB15A53-70EF-47EA-9DC7-738D9036ED20}" type="presParOf" srcId="{A6D0FF44-249D-46EE-B0C5-0E1FFD41BA04}" destId="{1213F618-5FDC-4F84-9311-B5C929F442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F82A3-E0F0-4F58-86D9-A192904A0890}" type="doc">
      <dgm:prSet loTypeId="urn:microsoft.com/office/officeart/2005/8/layout/target3" loCatId="relationship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C42129E1-FC92-49FD-B9A8-B90DE01FE120}">
      <dgm:prSet phldrT="[Text]" custT="1"/>
      <dgm:spPr/>
      <dgm:t>
        <a:bodyPr/>
        <a:lstStyle/>
        <a:p>
          <a:r>
            <a:rPr lang="en-US" alt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 determines; </a:t>
          </a:r>
          <a:endParaRPr lang="en-ZA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D6546-C95A-4D45-8764-ED4EFFEE0CF9}" type="parTrans" cxnId="{0CEDE562-1125-4668-AEE3-AB099680EB2D}">
      <dgm:prSet/>
      <dgm:spPr/>
      <dgm:t>
        <a:bodyPr/>
        <a:lstStyle/>
        <a:p>
          <a:endParaRPr lang="en-ZA"/>
        </a:p>
      </dgm:t>
    </dgm:pt>
    <dgm:pt modelId="{BB7C03E3-C49D-4312-BDD2-9B16C9FC5364}" type="sibTrans" cxnId="{0CEDE562-1125-4668-AEE3-AB099680EB2D}">
      <dgm:prSet/>
      <dgm:spPr/>
      <dgm:t>
        <a:bodyPr/>
        <a:lstStyle/>
        <a:p>
          <a:endParaRPr lang="en-ZA"/>
        </a:p>
      </dgm:t>
    </dgm:pt>
    <dgm:pt modelId="{F82D1B31-99D2-4D6B-A977-EB1202E3C41B}">
      <dgm:prSet phldrT="[Text]" custT="1"/>
      <dgm:spPr/>
      <dgm:t>
        <a:bodyPr/>
        <a:lstStyle/>
        <a:p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what is taught</a:t>
          </a:r>
          <a:endParaRPr lang="en-ZA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8C555-96EB-4529-9114-86E483E18028}" type="parTrans" cxnId="{E696F312-E2FD-4DD8-8183-EBEE4F1D271F}">
      <dgm:prSet/>
      <dgm:spPr/>
      <dgm:t>
        <a:bodyPr/>
        <a:lstStyle/>
        <a:p>
          <a:endParaRPr lang="en-ZA"/>
        </a:p>
      </dgm:t>
    </dgm:pt>
    <dgm:pt modelId="{11DDFAB2-72DC-4AB9-9ECA-546BFF61856E}" type="sibTrans" cxnId="{E696F312-E2FD-4DD8-8183-EBEE4F1D271F}">
      <dgm:prSet/>
      <dgm:spPr/>
      <dgm:t>
        <a:bodyPr/>
        <a:lstStyle/>
        <a:p>
          <a:endParaRPr lang="en-ZA"/>
        </a:p>
      </dgm:t>
    </dgm:pt>
    <dgm:pt modelId="{09FF8548-BEA4-4FFE-B285-0ECD5E6B6C2C}">
      <dgm:prSet phldrT="[Text]" custT="1"/>
      <dgm:spPr/>
      <dgm:t>
        <a:bodyPr/>
        <a:lstStyle/>
        <a:p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when it is taught,</a:t>
          </a:r>
          <a:endParaRPr lang="en-ZA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285AA-C4DF-4975-92F0-F9FF6411869C}" type="parTrans" cxnId="{030761DF-9BD9-48B4-997A-F5BCA3357A12}">
      <dgm:prSet/>
      <dgm:spPr/>
      <dgm:t>
        <a:bodyPr/>
        <a:lstStyle/>
        <a:p>
          <a:endParaRPr lang="en-ZA"/>
        </a:p>
      </dgm:t>
    </dgm:pt>
    <dgm:pt modelId="{AA5A5A65-A26D-4E23-A646-28EF6AE1BDD0}" type="sibTrans" cxnId="{030761DF-9BD9-48B4-997A-F5BCA3357A12}">
      <dgm:prSet/>
      <dgm:spPr/>
      <dgm:t>
        <a:bodyPr/>
        <a:lstStyle/>
        <a:p>
          <a:endParaRPr lang="en-ZA"/>
        </a:p>
      </dgm:t>
    </dgm:pt>
    <dgm:pt modelId="{5E5A76A4-FBA9-4B00-94AF-757AA39C223D}">
      <dgm:prSet phldrT="[Text]" custT="1"/>
      <dgm:spPr/>
      <dgm:t>
        <a:bodyPr/>
        <a:lstStyle/>
        <a:p>
          <a:r>
            <a:rPr lang="en-US" sz="2800" i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r>
            <a:rPr 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 how it is taught</a:t>
          </a:r>
          <a:r>
            <a:rPr lang="en-US" altLang="en-US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US" altLang="ja-JP" sz="2800" i="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68CBD-EA00-4615-B91F-79DFDC8DB88A}" type="parTrans" cxnId="{7AA83A7F-BF30-4A08-B146-D19C04341EE8}">
      <dgm:prSet/>
      <dgm:spPr/>
      <dgm:t>
        <a:bodyPr/>
        <a:lstStyle/>
        <a:p>
          <a:endParaRPr lang="en-ZA"/>
        </a:p>
      </dgm:t>
    </dgm:pt>
    <dgm:pt modelId="{762EF70B-EA21-4E39-A70F-EAB4967041F9}" type="sibTrans" cxnId="{7AA83A7F-BF30-4A08-B146-D19C04341EE8}">
      <dgm:prSet/>
      <dgm:spPr/>
      <dgm:t>
        <a:bodyPr/>
        <a:lstStyle/>
        <a:p>
          <a:endParaRPr lang="en-ZA"/>
        </a:p>
      </dgm:t>
    </dgm:pt>
    <dgm:pt modelId="{7D41CF9E-E172-4A5F-9A97-E2737CF1B893}">
      <dgm:prSet phldrT="[Text]" custT="1"/>
      <dgm:spPr/>
      <dgm:t>
        <a:bodyPr/>
        <a:lstStyle/>
        <a:p>
          <a:r>
            <a:rPr lang="en-ZA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Is this true? </a:t>
          </a:r>
          <a:endParaRPr lang="en-ZA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957BC-526D-4BD6-B021-4F5B0E1372F0}" type="sibTrans" cxnId="{29775E64-C4C6-4BD9-B166-B75C459748CE}">
      <dgm:prSet/>
      <dgm:spPr/>
      <dgm:t>
        <a:bodyPr/>
        <a:lstStyle/>
        <a:p>
          <a:endParaRPr lang="en-ZA"/>
        </a:p>
      </dgm:t>
    </dgm:pt>
    <dgm:pt modelId="{12099B5B-4D2C-4268-BA6F-670FE8C7BE86}" type="parTrans" cxnId="{29775E64-C4C6-4BD9-B166-B75C459748CE}">
      <dgm:prSet/>
      <dgm:spPr/>
      <dgm:t>
        <a:bodyPr/>
        <a:lstStyle/>
        <a:p>
          <a:endParaRPr lang="en-ZA"/>
        </a:p>
      </dgm:t>
    </dgm:pt>
    <dgm:pt modelId="{C3B7B115-7636-4B7C-9D71-C2E52345157F}" type="pres">
      <dgm:prSet presAssocID="{238F82A3-E0F0-4F58-86D9-A192904A08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F686335-14DE-4868-B71D-5526EEB9586A}" type="pres">
      <dgm:prSet presAssocID="{C42129E1-FC92-49FD-B9A8-B90DE01FE120}" presName="circle1" presStyleLbl="node1" presStyleIdx="0" presStyleCnt="2"/>
      <dgm:spPr>
        <a:prstGeom prst="star8">
          <a:avLst/>
        </a:prstGeom>
      </dgm:spPr>
    </dgm:pt>
    <dgm:pt modelId="{70229BE1-BFA2-47DD-8886-9284E0DCCE08}" type="pres">
      <dgm:prSet presAssocID="{C42129E1-FC92-49FD-B9A8-B90DE01FE120}" presName="space" presStyleCnt="0"/>
      <dgm:spPr/>
    </dgm:pt>
    <dgm:pt modelId="{07411B0B-BC44-4E55-B541-9A5D1DFE4EEE}" type="pres">
      <dgm:prSet presAssocID="{C42129E1-FC92-49FD-B9A8-B90DE01FE120}" presName="rect1" presStyleLbl="alignAcc1" presStyleIdx="0" presStyleCnt="2" custLinFactNeighborX="-379" custLinFactNeighborY="3581"/>
      <dgm:spPr/>
      <dgm:t>
        <a:bodyPr/>
        <a:lstStyle/>
        <a:p>
          <a:endParaRPr lang="en-ZA"/>
        </a:p>
      </dgm:t>
    </dgm:pt>
    <dgm:pt modelId="{DB1C6720-15C6-4FB9-ACA2-ECB8B7CF02E9}" type="pres">
      <dgm:prSet presAssocID="{7D41CF9E-E172-4A5F-9A97-E2737CF1B893}" presName="vertSpace2" presStyleLbl="node1" presStyleIdx="0" presStyleCnt="2"/>
      <dgm:spPr/>
    </dgm:pt>
    <dgm:pt modelId="{663E9A88-1E30-471D-B811-A76AC0A1589A}" type="pres">
      <dgm:prSet presAssocID="{7D41CF9E-E172-4A5F-9A97-E2737CF1B893}" presName="circle2" presStyleLbl="node1" presStyleIdx="1" presStyleCnt="2" custScaleY="95920" custLinFactNeighborX="-2668" custLinFactNeighborY="-2865"/>
      <dgm:spPr>
        <a:prstGeom prst="star8">
          <a:avLst/>
        </a:prstGeom>
      </dgm:spPr>
    </dgm:pt>
    <dgm:pt modelId="{558A2925-4DA3-4A9A-B5F5-C2B0C6B3CC37}" type="pres">
      <dgm:prSet presAssocID="{7D41CF9E-E172-4A5F-9A97-E2737CF1B893}" presName="rect2" presStyleLbl="alignAcc1" presStyleIdx="1" presStyleCnt="2"/>
      <dgm:spPr/>
      <dgm:t>
        <a:bodyPr/>
        <a:lstStyle/>
        <a:p>
          <a:endParaRPr lang="en-ZA"/>
        </a:p>
      </dgm:t>
    </dgm:pt>
    <dgm:pt modelId="{5ABF07A4-B5EA-402D-86E4-D7F47948161A}" type="pres">
      <dgm:prSet presAssocID="{C42129E1-FC92-49FD-B9A8-B90DE01FE120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16F0B8-9119-445D-B837-A42E60C06BA8}" type="pres">
      <dgm:prSet presAssocID="{C42129E1-FC92-49FD-B9A8-B90DE01FE120}" presName="rect1ChTx" presStyleLbl="alignAcc1" presStyleIdx="1" presStyleCnt="2" custScaleX="1227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10D5E8-C1EB-45D9-8134-8C00AEAC0602}" type="pres">
      <dgm:prSet presAssocID="{7D41CF9E-E172-4A5F-9A97-E2737CF1B89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7CC8CB-A1F2-44AE-A97D-2D853721A6B7}" type="pres">
      <dgm:prSet presAssocID="{7D41CF9E-E172-4A5F-9A97-E2737CF1B893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7AA83A7F-BF30-4A08-B146-D19C04341EE8}" srcId="{C42129E1-FC92-49FD-B9A8-B90DE01FE120}" destId="{5E5A76A4-FBA9-4B00-94AF-757AA39C223D}" srcOrd="2" destOrd="0" parTransId="{AD368CBD-EA00-4615-B91F-79DFDC8DB88A}" sibTransId="{762EF70B-EA21-4E39-A70F-EAB4967041F9}"/>
    <dgm:cxn modelId="{7FD5723B-0D77-4841-A7A5-2526DBDF4189}" type="presOf" srcId="{5E5A76A4-FBA9-4B00-94AF-757AA39C223D}" destId="{CE16F0B8-9119-445D-B837-A42E60C06BA8}" srcOrd="0" destOrd="2" presId="urn:microsoft.com/office/officeart/2005/8/layout/target3"/>
    <dgm:cxn modelId="{E696F312-E2FD-4DD8-8183-EBEE4F1D271F}" srcId="{C42129E1-FC92-49FD-B9A8-B90DE01FE120}" destId="{F82D1B31-99D2-4D6B-A977-EB1202E3C41B}" srcOrd="0" destOrd="0" parTransId="{D958C555-96EB-4529-9114-86E483E18028}" sibTransId="{11DDFAB2-72DC-4AB9-9ECA-546BFF61856E}"/>
    <dgm:cxn modelId="{29775E64-C4C6-4BD9-B166-B75C459748CE}" srcId="{238F82A3-E0F0-4F58-86D9-A192904A0890}" destId="{7D41CF9E-E172-4A5F-9A97-E2737CF1B893}" srcOrd="1" destOrd="0" parTransId="{12099B5B-4D2C-4268-BA6F-670FE8C7BE86}" sibTransId="{308957BC-526D-4BD6-B021-4F5B0E1372F0}"/>
    <dgm:cxn modelId="{0CEDE562-1125-4668-AEE3-AB099680EB2D}" srcId="{238F82A3-E0F0-4F58-86D9-A192904A0890}" destId="{C42129E1-FC92-49FD-B9A8-B90DE01FE120}" srcOrd="0" destOrd="0" parTransId="{C24D6546-C95A-4D45-8764-ED4EFFEE0CF9}" sibTransId="{BB7C03E3-C49D-4312-BDD2-9B16C9FC5364}"/>
    <dgm:cxn modelId="{50499BF7-8CD8-4878-B185-8A9D1C162E1C}" type="presOf" srcId="{C42129E1-FC92-49FD-B9A8-B90DE01FE120}" destId="{5ABF07A4-B5EA-402D-86E4-D7F47948161A}" srcOrd="1" destOrd="0" presId="urn:microsoft.com/office/officeart/2005/8/layout/target3"/>
    <dgm:cxn modelId="{7C7C6446-1B0B-4D3B-949B-C9AAB89AE1B3}" type="presOf" srcId="{C42129E1-FC92-49FD-B9A8-B90DE01FE120}" destId="{07411B0B-BC44-4E55-B541-9A5D1DFE4EEE}" srcOrd="0" destOrd="0" presId="urn:microsoft.com/office/officeart/2005/8/layout/target3"/>
    <dgm:cxn modelId="{E8B65D60-201C-47B1-8D01-2B3A96916037}" type="presOf" srcId="{7D41CF9E-E172-4A5F-9A97-E2737CF1B893}" destId="{FF10D5E8-C1EB-45D9-8134-8C00AEAC0602}" srcOrd="1" destOrd="0" presId="urn:microsoft.com/office/officeart/2005/8/layout/target3"/>
    <dgm:cxn modelId="{030761DF-9BD9-48B4-997A-F5BCA3357A12}" srcId="{C42129E1-FC92-49FD-B9A8-B90DE01FE120}" destId="{09FF8548-BEA4-4FFE-B285-0ECD5E6B6C2C}" srcOrd="1" destOrd="0" parTransId="{164285AA-C4DF-4975-92F0-F9FF6411869C}" sibTransId="{AA5A5A65-A26D-4E23-A646-28EF6AE1BDD0}"/>
    <dgm:cxn modelId="{E67F116F-7E92-406E-94E6-30E281C1A6DB}" type="presOf" srcId="{F82D1B31-99D2-4D6B-A977-EB1202E3C41B}" destId="{CE16F0B8-9119-445D-B837-A42E60C06BA8}" srcOrd="0" destOrd="0" presId="urn:microsoft.com/office/officeart/2005/8/layout/target3"/>
    <dgm:cxn modelId="{2604DFA9-3B29-45A7-8AAA-0D76B2C7C246}" type="presOf" srcId="{09FF8548-BEA4-4FFE-B285-0ECD5E6B6C2C}" destId="{CE16F0B8-9119-445D-B837-A42E60C06BA8}" srcOrd="0" destOrd="1" presId="urn:microsoft.com/office/officeart/2005/8/layout/target3"/>
    <dgm:cxn modelId="{ACA2F080-66D9-401A-AD35-3B0567DFCB88}" type="presOf" srcId="{7D41CF9E-E172-4A5F-9A97-E2737CF1B893}" destId="{558A2925-4DA3-4A9A-B5F5-C2B0C6B3CC37}" srcOrd="0" destOrd="0" presId="urn:microsoft.com/office/officeart/2005/8/layout/target3"/>
    <dgm:cxn modelId="{DFC7DF0E-139D-4D2B-8FAB-44111FF7D582}" type="presOf" srcId="{238F82A3-E0F0-4F58-86D9-A192904A0890}" destId="{C3B7B115-7636-4B7C-9D71-C2E52345157F}" srcOrd="0" destOrd="0" presId="urn:microsoft.com/office/officeart/2005/8/layout/target3"/>
    <dgm:cxn modelId="{11A1E65E-F027-4B46-A3A6-20BF6D6222B1}" type="presParOf" srcId="{C3B7B115-7636-4B7C-9D71-C2E52345157F}" destId="{BF686335-14DE-4868-B71D-5526EEB9586A}" srcOrd="0" destOrd="0" presId="urn:microsoft.com/office/officeart/2005/8/layout/target3"/>
    <dgm:cxn modelId="{31B4C4E9-0F87-4419-BA9F-03F8E3BD3FC6}" type="presParOf" srcId="{C3B7B115-7636-4B7C-9D71-C2E52345157F}" destId="{70229BE1-BFA2-47DD-8886-9284E0DCCE08}" srcOrd="1" destOrd="0" presId="urn:microsoft.com/office/officeart/2005/8/layout/target3"/>
    <dgm:cxn modelId="{EA8F5A1E-69DE-45E8-8F0B-9EE88677CDDB}" type="presParOf" srcId="{C3B7B115-7636-4B7C-9D71-C2E52345157F}" destId="{07411B0B-BC44-4E55-B541-9A5D1DFE4EEE}" srcOrd="2" destOrd="0" presId="urn:microsoft.com/office/officeart/2005/8/layout/target3"/>
    <dgm:cxn modelId="{0BA4FD00-B919-4145-9B68-22D27DA63F17}" type="presParOf" srcId="{C3B7B115-7636-4B7C-9D71-C2E52345157F}" destId="{DB1C6720-15C6-4FB9-ACA2-ECB8B7CF02E9}" srcOrd="3" destOrd="0" presId="urn:microsoft.com/office/officeart/2005/8/layout/target3"/>
    <dgm:cxn modelId="{8181B5E4-430D-4D91-8ABF-5E44DB35AED2}" type="presParOf" srcId="{C3B7B115-7636-4B7C-9D71-C2E52345157F}" destId="{663E9A88-1E30-471D-B811-A76AC0A1589A}" srcOrd="4" destOrd="0" presId="urn:microsoft.com/office/officeart/2005/8/layout/target3"/>
    <dgm:cxn modelId="{05F0B98F-C4D0-44DB-82D8-4DAAC9DE9154}" type="presParOf" srcId="{C3B7B115-7636-4B7C-9D71-C2E52345157F}" destId="{558A2925-4DA3-4A9A-B5F5-C2B0C6B3CC37}" srcOrd="5" destOrd="0" presId="urn:microsoft.com/office/officeart/2005/8/layout/target3"/>
    <dgm:cxn modelId="{9E407B1A-BAC5-42F2-9419-5BE09700713E}" type="presParOf" srcId="{C3B7B115-7636-4B7C-9D71-C2E52345157F}" destId="{5ABF07A4-B5EA-402D-86E4-D7F47948161A}" srcOrd="6" destOrd="0" presId="urn:microsoft.com/office/officeart/2005/8/layout/target3"/>
    <dgm:cxn modelId="{64FAD8D5-CD70-444C-8882-399D04C8D719}" type="presParOf" srcId="{C3B7B115-7636-4B7C-9D71-C2E52345157F}" destId="{CE16F0B8-9119-445D-B837-A42E60C06BA8}" srcOrd="7" destOrd="0" presId="urn:microsoft.com/office/officeart/2005/8/layout/target3"/>
    <dgm:cxn modelId="{33FC789C-A7C0-4E41-9A5C-05B44233FAC5}" type="presParOf" srcId="{C3B7B115-7636-4B7C-9D71-C2E52345157F}" destId="{FF10D5E8-C1EB-45D9-8134-8C00AEAC0602}" srcOrd="8" destOrd="0" presId="urn:microsoft.com/office/officeart/2005/8/layout/target3"/>
    <dgm:cxn modelId="{02AFBF67-9952-40FE-BBF6-2B595FB7CC85}" type="presParOf" srcId="{C3B7B115-7636-4B7C-9D71-C2E52345157F}" destId="{CA7CC8CB-A1F2-44AE-A97D-2D853721A6B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F5CC744-5C59-428A-AD58-2C31DC86B537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178BFFD0-8635-4979-8F58-419C003E7C38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many cases worksheets and tests supplied with the textbook are good, but these should supplement the lessons.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8178D-E00F-4DE7-B116-C3A19ED16255}" type="parTrans" cxnId="{9CEB4857-5529-4577-A3BE-13196418832F}">
      <dgm:prSet/>
      <dgm:spPr/>
      <dgm:t>
        <a:bodyPr/>
        <a:lstStyle/>
        <a:p>
          <a:endParaRPr lang="en-ZA"/>
        </a:p>
      </dgm:t>
    </dgm:pt>
    <dgm:pt modelId="{B86AAB57-77E7-4055-9F4F-744C8054981F}" type="sibTrans" cxnId="{9CEB4857-5529-4577-A3BE-13196418832F}">
      <dgm:prSet/>
      <dgm:spPr/>
      <dgm:t>
        <a:bodyPr/>
        <a:lstStyle/>
        <a:p>
          <a:endParaRPr lang="en-ZA"/>
        </a:p>
      </dgm:t>
    </dgm:pt>
    <dgm:pt modelId="{CC22FDF7-F53F-4AD4-AA96-A5DBB3F6551C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However, they are often overused and can turn the classroom into a chamber of horrors for an otherwise intelligent and inquisitive student.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6D68E-C7D1-4D72-92CA-531323998BA6}" type="parTrans" cxnId="{362E696F-CE23-4E11-BC27-C59F12D9F491}">
      <dgm:prSet/>
      <dgm:spPr/>
      <dgm:t>
        <a:bodyPr/>
        <a:lstStyle/>
        <a:p>
          <a:endParaRPr lang="en-ZA"/>
        </a:p>
      </dgm:t>
    </dgm:pt>
    <dgm:pt modelId="{9FC7B6C4-7BB2-4088-8D4D-AAE91E3FFB5D}" type="sibTrans" cxnId="{362E696F-CE23-4E11-BC27-C59F12D9F491}">
      <dgm:prSet/>
      <dgm:spPr/>
      <dgm:t>
        <a:bodyPr/>
        <a:lstStyle/>
        <a:p>
          <a:endParaRPr lang="en-ZA"/>
        </a:p>
      </dgm:t>
    </dgm:pt>
    <dgm:pt modelId="{4AD4B6CB-EF93-4ED6-931A-E320FB48A6EF}">
      <dgm:prSet phldrT="[Text]" custT="1"/>
      <dgm:spPr/>
      <dgm:t>
        <a:bodyPr/>
        <a:lstStyle/>
        <a:p>
          <a:endParaRPr lang="en-US" sz="2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 often allow only the textbook to drive teaching, instead of a reasonable but demanding curriculum.</a:t>
          </a:r>
          <a:b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BEA22-CBA8-41EC-972C-81BF0FA3C33A}" type="parTrans" cxnId="{24E7D490-7B34-4260-8D4D-F20BC97AA74C}">
      <dgm:prSet/>
      <dgm:spPr/>
      <dgm:t>
        <a:bodyPr/>
        <a:lstStyle/>
        <a:p>
          <a:endParaRPr lang="en-ZA"/>
        </a:p>
      </dgm:t>
    </dgm:pt>
    <dgm:pt modelId="{D9D22F97-902F-4D87-B0C6-4E772EB33151}" type="sibTrans" cxnId="{24E7D490-7B34-4260-8D4D-F20BC97AA74C}">
      <dgm:prSet/>
      <dgm:spPr/>
      <dgm:t>
        <a:bodyPr/>
        <a:lstStyle/>
        <a:p>
          <a:endParaRPr lang="en-ZA"/>
        </a:p>
      </dgm:t>
    </dgm:pt>
    <dgm:pt modelId="{DCBC50B0-6732-45CA-B172-DAB603714D1D}" type="pres">
      <dgm:prSet presAssocID="{BF5CC744-5C59-428A-AD58-2C31DC86B5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7F151F8-86B9-4340-95A6-4D117AF54CBE}" type="pres">
      <dgm:prSet presAssocID="{BF5CC744-5C59-428A-AD58-2C31DC86B537}" presName="Name1" presStyleCnt="0"/>
      <dgm:spPr/>
    </dgm:pt>
    <dgm:pt modelId="{E56E3C8F-98C4-4D06-8259-EAA89D813BDF}" type="pres">
      <dgm:prSet presAssocID="{BF5CC744-5C59-428A-AD58-2C31DC86B537}" presName="cycle" presStyleCnt="0"/>
      <dgm:spPr/>
    </dgm:pt>
    <dgm:pt modelId="{8C7F40A5-8445-4090-81A2-919848281D36}" type="pres">
      <dgm:prSet presAssocID="{BF5CC744-5C59-428A-AD58-2C31DC86B537}" presName="srcNode" presStyleLbl="node1" presStyleIdx="0" presStyleCnt="3"/>
      <dgm:spPr/>
    </dgm:pt>
    <dgm:pt modelId="{363884D8-2699-4E5A-9FFB-E5B55BB90F16}" type="pres">
      <dgm:prSet presAssocID="{BF5CC744-5C59-428A-AD58-2C31DC86B537}" presName="conn" presStyleLbl="parChTrans1D2" presStyleIdx="0" presStyleCnt="1"/>
      <dgm:spPr/>
      <dgm:t>
        <a:bodyPr/>
        <a:lstStyle/>
        <a:p>
          <a:endParaRPr lang="en-GB"/>
        </a:p>
      </dgm:t>
    </dgm:pt>
    <dgm:pt modelId="{AAA0D17C-9D47-41C7-AE7B-43F45FC8B5E2}" type="pres">
      <dgm:prSet presAssocID="{BF5CC744-5C59-428A-AD58-2C31DC86B537}" presName="extraNode" presStyleLbl="node1" presStyleIdx="0" presStyleCnt="3"/>
      <dgm:spPr/>
    </dgm:pt>
    <dgm:pt modelId="{8A8023C4-D600-4ECE-8468-01FE4E3815A6}" type="pres">
      <dgm:prSet presAssocID="{BF5CC744-5C59-428A-AD58-2C31DC86B537}" presName="dstNode" presStyleLbl="node1" presStyleIdx="0" presStyleCnt="3"/>
      <dgm:spPr/>
    </dgm:pt>
    <dgm:pt modelId="{3D51ECFB-85BC-4070-9C25-CE6DF87900B4}" type="pres">
      <dgm:prSet presAssocID="{178BFFD0-8635-4979-8F58-419C003E7C38}" presName="text_1" presStyleLbl="node1" presStyleIdx="0" presStyleCnt="3" custScaleY="124997" custLinFactNeighborX="781" custLinFactNeighborY="-2613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E5D360-FA4C-4CAE-8CB2-83577732ABCF}" type="pres">
      <dgm:prSet presAssocID="{178BFFD0-8635-4979-8F58-419C003E7C38}" presName="accent_1" presStyleCnt="0"/>
      <dgm:spPr/>
    </dgm:pt>
    <dgm:pt modelId="{4D6B493A-BCC4-4192-9379-0D0913036A63}" type="pres">
      <dgm:prSet presAssocID="{178BFFD0-8635-4979-8F58-419C003E7C38}" presName="accentRepeatNode" presStyleLbl="solidFgAcc1" presStyleIdx="0" presStyleCnt="3" custLinFactNeighborX="-5520" custLinFactNeighborY="-17272"/>
      <dgm:spPr>
        <a:prstGeom prst="star8">
          <a:avLst/>
        </a:prstGeom>
      </dgm:spPr>
    </dgm:pt>
    <dgm:pt modelId="{A4F7CA8C-E779-40A5-84FD-9F4D2765BB5C}" type="pres">
      <dgm:prSet presAssocID="{CC22FDF7-F53F-4AD4-AA96-A5DBB3F6551C}" presName="text_2" presStyleLbl="node1" presStyleIdx="1" presStyleCnt="3" custScaleY="165890" custLinFactNeighborX="861" custLinFactNeighborY="-3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D67457-53D1-4700-8714-8BFAE6764A02}" type="pres">
      <dgm:prSet presAssocID="{CC22FDF7-F53F-4AD4-AA96-A5DBB3F6551C}" presName="accent_2" presStyleCnt="0"/>
      <dgm:spPr/>
    </dgm:pt>
    <dgm:pt modelId="{0B686A84-312E-49F8-9CFC-0D16D42D1B69}" type="pres">
      <dgm:prSet presAssocID="{CC22FDF7-F53F-4AD4-AA96-A5DBB3F6551C}" presName="accentRepeatNode" presStyleLbl="solidFgAcc1" presStyleIdx="1" presStyleCnt="3" custLinFactNeighborX="-3426" custLinFactNeighborY="1515"/>
      <dgm:spPr>
        <a:prstGeom prst="star8">
          <a:avLst/>
        </a:prstGeom>
      </dgm:spPr>
    </dgm:pt>
    <dgm:pt modelId="{0B872B04-9C30-4A8E-A984-85D167BBFD2B}" type="pres">
      <dgm:prSet presAssocID="{4AD4B6CB-EF93-4ED6-931A-E320FB48A6EF}" presName="text_3" presStyleLbl="node1" presStyleIdx="2" presStyleCnt="3" custScaleY="128124" custLinFactNeighborX="781" custLinFactNeighborY="352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D0FF44-249D-46EE-B0C5-0E1FFD41BA04}" type="pres">
      <dgm:prSet presAssocID="{4AD4B6CB-EF93-4ED6-931A-E320FB48A6EF}" presName="accent_3" presStyleCnt="0"/>
      <dgm:spPr/>
    </dgm:pt>
    <dgm:pt modelId="{1213F618-5FDC-4F84-9311-B5C929F442CB}" type="pres">
      <dgm:prSet presAssocID="{4AD4B6CB-EF93-4ED6-931A-E320FB48A6EF}" presName="accentRepeatNode" presStyleLbl="solidFgAcc1" presStyleIdx="2" presStyleCnt="3" custLinFactNeighborX="-5520" custLinFactNeighborY="16380"/>
      <dgm:spPr>
        <a:prstGeom prst="star8">
          <a:avLst/>
        </a:prstGeom>
      </dgm:spPr>
    </dgm:pt>
  </dgm:ptLst>
  <dgm:cxnLst>
    <dgm:cxn modelId="{24E7D490-7B34-4260-8D4D-F20BC97AA74C}" srcId="{BF5CC744-5C59-428A-AD58-2C31DC86B537}" destId="{4AD4B6CB-EF93-4ED6-931A-E320FB48A6EF}" srcOrd="2" destOrd="0" parTransId="{165BEA22-CBA8-41EC-972C-81BF0FA3C33A}" sibTransId="{D9D22F97-902F-4D87-B0C6-4E772EB33151}"/>
    <dgm:cxn modelId="{61B4EF67-91BD-4093-A5BC-490F3212CC6F}" type="presOf" srcId="{4AD4B6CB-EF93-4ED6-931A-E320FB48A6EF}" destId="{0B872B04-9C30-4A8E-A984-85D167BBFD2B}" srcOrd="0" destOrd="0" presId="urn:microsoft.com/office/officeart/2008/layout/VerticalCurvedList"/>
    <dgm:cxn modelId="{055DA684-0189-49F3-97FC-3958C1D293ED}" type="presOf" srcId="{CC22FDF7-F53F-4AD4-AA96-A5DBB3F6551C}" destId="{A4F7CA8C-E779-40A5-84FD-9F4D2765BB5C}" srcOrd="0" destOrd="0" presId="urn:microsoft.com/office/officeart/2008/layout/VerticalCurvedList"/>
    <dgm:cxn modelId="{8C1C839E-85A7-4BC5-B161-40440FE4DBBF}" type="presOf" srcId="{178BFFD0-8635-4979-8F58-419C003E7C38}" destId="{3D51ECFB-85BC-4070-9C25-CE6DF87900B4}" srcOrd="0" destOrd="0" presId="urn:microsoft.com/office/officeart/2008/layout/VerticalCurvedList"/>
    <dgm:cxn modelId="{7EBF5C8F-7420-442A-8F29-D5607EB5D192}" type="presOf" srcId="{B86AAB57-77E7-4055-9F4F-744C8054981F}" destId="{363884D8-2699-4E5A-9FFB-E5B55BB90F16}" srcOrd="0" destOrd="0" presId="urn:microsoft.com/office/officeart/2008/layout/VerticalCurvedList"/>
    <dgm:cxn modelId="{362E696F-CE23-4E11-BC27-C59F12D9F491}" srcId="{BF5CC744-5C59-428A-AD58-2C31DC86B537}" destId="{CC22FDF7-F53F-4AD4-AA96-A5DBB3F6551C}" srcOrd="1" destOrd="0" parTransId="{0146D68E-C7D1-4D72-92CA-531323998BA6}" sibTransId="{9FC7B6C4-7BB2-4088-8D4D-AAE91E3FFB5D}"/>
    <dgm:cxn modelId="{E02F974D-E04A-421E-85FC-65A228458797}" type="presOf" srcId="{BF5CC744-5C59-428A-AD58-2C31DC86B537}" destId="{DCBC50B0-6732-45CA-B172-DAB603714D1D}" srcOrd="0" destOrd="0" presId="urn:microsoft.com/office/officeart/2008/layout/VerticalCurvedList"/>
    <dgm:cxn modelId="{9CEB4857-5529-4577-A3BE-13196418832F}" srcId="{BF5CC744-5C59-428A-AD58-2C31DC86B537}" destId="{178BFFD0-8635-4979-8F58-419C003E7C38}" srcOrd="0" destOrd="0" parTransId="{6C38178D-E00F-4DE7-B116-C3A19ED16255}" sibTransId="{B86AAB57-77E7-4055-9F4F-744C8054981F}"/>
    <dgm:cxn modelId="{328282A6-FBFF-4EA5-A9B4-FBAB5D67C69A}" type="presParOf" srcId="{DCBC50B0-6732-45CA-B172-DAB603714D1D}" destId="{C7F151F8-86B9-4340-95A6-4D117AF54CBE}" srcOrd="0" destOrd="0" presId="urn:microsoft.com/office/officeart/2008/layout/VerticalCurvedList"/>
    <dgm:cxn modelId="{2CE3D403-F2E5-49A6-86B0-0FCF44D1DFDA}" type="presParOf" srcId="{C7F151F8-86B9-4340-95A6-4D117AF54CBE}" destId="{E56E3C8F-98C4-4D06-8259-EAA89D813BDF}" srcOrd="0" destOrd="0" presId="urn:microsoft.com/office/officeart/2008/layout/VerticalCurvedList"/>
    <dgm:cxn modelId="{81DB912C-D875-41A3-8598-E3A2978690DF}" type="presParOf" srcId="{E56E3C8F-98C4-4D06-8259-EAA89D813BDF}" destId="{8C7F40A5-8445-4090-81A2-919848281D36}" srcOrd="0" destOrd="0" presId="urn:microsoft.com/office/officeart/2008/layout/VerticalCurvedList"/>
    <dgm:cxn modelId="{BFDE4765-362D-418D-8BBD-5906C395FD49}" type="presParOf" srcId="{E56E3C8F-98C4-4D06-8259-EAA89D813BDF}" destId="{363884D8-2699-4E5A-9FFB-E5B55BB90F16}" srcOrd="1" destOrd="0" presId="urn:microsoft.com/office/officeart/2008/layout/VerticalCurvedList"/>
    <dgm:cxn modelId="{4EA75F34-7CA6-41E6-B039-C044AD57EBC6}" type="presParOf" srcId="{E56E3C8F-98C4-4D06-8259-EAA89D813BDF}" destId="{AAA0D17C-9D47-41C7-AE7B-43F45FC8B5E2}" srcOrd="2" destOrd="0" presId="urn:microsoft.com/office/officeart/2008/layout/VerticalCurvedList"/>
    <dgm:cxn modelId="{B255D94D-FBBD-45AB-9E49-978F280AC230}" type="presParOf" srcId="{E56E3C8F-98C4-4D06-8259-EAA89D813BDF}" destId="{8A8023C4-D600-4ECE-8468-01FE4E3815A6}" srcOrd="3" destOrd="0" presId="urn:microsoft.com/office/officeart/2008/layout/VerticalCurvedList"/>
    <dgm:cxn modelId="{4149AC95-BFF0-4E59-A193-076247D1004A}" type="presParOf" srcId="{C7F151F8-86B9-4340-95A6-4D117AF54CBE}" destId="{3D51ECFB-85BC-4070-9C25-CE6DF87900B4}" srcOrd="1" destOrd="0" presId="urn:microsoft.com/office/officeart/2008/layout/VerticalCurvedList"/>
    <dgm:cxn modelId="{B6D28E0F-DCB6-48C4-BA73-F648158E4A76}" type="presParOf" srcId="{C7F151F8-86B9-4340-95A6-4D117AF54CBE}" destId="{C0E5D360-FA4C-4CAE-8CB2-83577732ABCF}" srcOrd="2" destOrd="0" presId="urn:microsoft.com/office/officeart/2008/layout/VerticalCurvedList"/>
    <dgm:cxn modelId="{C9EC40D3-C4C5-4E03-B541-B24CAE1C6854}" type="presParOf" srcId="{C0E5D360-FA4C-4CAE-8CB2-83577732ABCF}" destId="{4D6B493A-BCC4-4192-9379-0D0913036A63}" srcOrd="0" destOrd="0" presId="urn:microsoft.com/office/officeart/2008/layout/VerticalCurvedList"/>
    <dgm:cxn modelId="{4DFA8F93-8AB3-4A8C-A0C3-792944C767AC}" type="presParOf" srcId="{C7F151F8-86B9-4340-95A6-4D117AF54CBE}" destId="{A4F7CA8C-E779-40A5-84FD-9F4D2765BB5C}" srcOrd="3" destOrd="0" presId="urn:microsoft.com/office/officeart/2008/layout/VerticalCurvedList"/>
    <dgm:cxn modelId="{02FC32E3-42D8-46E9-A1AA-4BF85688DB0E}" type="presParOf" srcId="{C7F151F8-86B9-4340-95A6-4D117AF54CBE}" destId="{EAD67457-53D1-4700-8714-8BFAE6764A02}" srcOrd="4" destOrd="0" presId="urn:microsoft.com/office/officeart/2008/layout/VerticalCurvedList"/>
    <dgm:cxn modelId="{81FC3B3E-5B10-4020-BD9A-A6938BB2AFDF}" type="presParOf" srcId="{EAD67457-53D1-4700-8714-8BFAE6764A02}" destId="{0B686A84-312E-49F8-9CFC-0D16D42D1B69}" srcOrd="0" destOrd="0" presId="urn:microsoft.com/office/officeart/2008/layout/VerticalCurvedList"/>
    <dgm:cxn modelId="{A0305D91-1142-4E8C-B2BC-0B97A60FD4B3}" type="presParOf" srcId="{C7F151F8-86B9-4340-95A6-4D117AF54CBE}" destId="{0B872B04-9C30-4A8E-A984-85D167BBFD2B}" srcOrd="5" destOrd="0" presId="urn:microsoft.com/office/officeart/2008/layout/VerticalCurvedList"/>
    <dgm:cxn modelId="{45B9B3C3-D553-441B-BB7F-11A30FB190C7}" type="presParOf" srcId="{C7F151F8-86B9-4340-95A6-4D117AF54CBE}" destId="{A6D0FF44-249D-46EE-B0C5-0E1FFD41BA04}" srcOrd="6" destOrd="0" presId="urn:microsoft.com/office/officeart/2008/layout/VerticalCurvedList"/>
    <dgm:cxn modelId="{048044F8-D22D-4FEC-9D2C-886C11027557}" type="presParOf" srcId="{A6D0FF44-249D-46EE-B0C5-0E1FFD41BA04}" destId="{1213F618-5FDC-4F84-9311-B5C929F442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5F9DEAD-4915-48CA-ABFE-7B2AE93B1189}" type="doc">
      <dgm:prSet loTypeId="urn:microsoft.com/office/officeart/2009/3/layout/FramedTextPicture" loCatId="pictur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D602AFC0-120E-4978-92B1-6AF9B4C4C882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From your experiences, are these misuses of textbooks true? </a:t>
          </a:r>
          <a:endParaRPr lang="en-ZA" sz="3200" dirty="0"/>
        </a:p>
      </dgm:t>
    </dgm:pt>
    <dgm:pt modelId="{8431B94B-83B8-490E-9F5D-0D88C888F42B}" type="parTrans" cxnId="{C3963297-0261-4800-AE7B-557B14A0F56C}">
      <dgm:prSet/>
      <dgm:spPr/>
      <dgm:t>
        <a:bodyPr/>
        <a:lstStyle/>
        <a:p>
          <a:endParaRPr lang="en-ZA"/>
        </a:p>
      </dgm:t>
    </dgm:pt>
    <dgm:pt modelId="{22E92210-A13D-4223-B35D-77C01B95BBE2}" type="sibTrans" cxnId="{C3963297-0261-4800-AE7B-557B14A0F56C}">
      <dgm:prSet/>
      <dgm:spPr/>
      <dgm:t>
        <a:bodyPr/>
        <a:lstStyle/>
        <a:p>
          <a:endParaRPr lang="en-ZA"/>
        </a:p>
      </dgm:t>
    </dgm:pt>
    <dgm:pt modelId="{4D0E479F-76A0-47D8-A43C-6D4784994ACC}" type="pres">
      <dgm:prSet presAssocID="{B5F9DEAD-4915-48CA-ABFE-7B2AE93B118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22A39412-E822-4944-9D5C-E6DB20C77BD6}" type="pres">
      <dgm:prSet presAssocID="{D602AFC0-120E-4978-92B1-6AF9B4C4C882}" presName="composite" presStyleCnt="0">
        <dgm:presLayoutVars>
          <dgm:chMax/>
          <dgm:chPref/>
        </dgm:presLayoutVars>
      </dgm:prSet>
      <dgm:spPr/>
    </dgm:pt>
    <dgm:pt modelId="{F2BFADAA-5A07-4246-894D-DE72C6D009E1}" type="pres">
      <dgm:prSet presAssocID="{D602AFC0-120E-4978-92B1-6AF9B4C4C882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D437B5A-90D1-4AE3-9BE7-C5F38D8A995B}" type="pres">
      <dgm:prSet presAssocID="{D602AFC0-120E-4978-92B1-6AF9B4C4C88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BB4566-1D03-491C-82F2-60B65883C947}" type="pres">
      <dgm:prSet presAssocID="{D602AFC0-120E-4978-92B1-6AF9B4C4C882}" presName="tlFrame" presStyleLbl="node1" presStyleIdx="0" presStyleCnt="4"/>
      <dgm:spPr/>
    </dgm:pt>
    <dgm:pt modelId="{0EF2105B-9272-45A0-9BBD-A10C77AA3E06}" type="pres">
      <dgm:prSet presAssocID="{D602AFC0-120E-4978-92B1-6AF9B4C4C882}" presName="trFrame" presStyleLbl="node1" presStyleIdx="1" presStyleCnt="4"/>
      <dgm:spPr/>
    </dgm:pt>
    <dgm:pt modelId="{1BB3DAA8-0136-4C3A-B45B-8DB8B8788C2D}" type="pres">
      <dgm:prSet presAssocID="{D602AFC0-120E-4978-92B1-6AF9B4C4C882}" presName="blFrame" presStyleLbl="node1" presStyleIdx="2" presStyleCnt="4"/>
      <dgm:spPr/>
    </dgm:pt>
    <dgm:pt modelId="{82516267-A929-4ED1-ACA4-617ADDA481DD}" type="pres">
      <dgm:prSet presAssocID="{D602AFC0-120E-4978-92B1-6AF9B4C4C882}" presName="brFrame" presStyleLbl="node1" presStyleIdx="3" presStyleCnt="4"/>
      <dgm:spPr/>
    </dgm:pt>
  </dgm:ptLst>
  <dgm:cxnLst>
    <dgm:cxn modelId="{C3963297-0261-4800-AE7B-557B14A0F56C}" srcId="{B5F9DEAD-4915-48CA-ABFE-7B2AE93B1189}" destId="{D602AFC0-120E-4978-92B1-6AF9B4C4C882}" srcOrd="0" destOrd="0" parTransId="{8431B94B-83B8-490E-9F5D-0D88C888F42B}" sibTransId="{22E92210-A13D-4223-B35D-77C01B95BBE2}"/>
    <dgm:cxn modelId="{29C2E9D3-B75C-42C8-896D-A8F07E1CB8E4}" type="presOf" srcId="{B5F9DEAD-4915-48CA-ABFE-7B2AE93B1189}" destId="{4D0E479F-76A0-47D8-A43C-6D4784994ACC}" srcOrd="0" destOrd="0" presId="urn:microsoft.com/office/officeart/2009/3/layout/FramedTextPicture"/>
    <dgm:cxn modelId="{218C2BAC-F689-4FDA-923E-46232FC39BFF}" type="presOf" srcId="{D602AFC0-120E-4978-92B1-6AF9B4C4C882}" destId="{2D437B5A-90D1-4AE3-9BE7-C5F38D8A995B}" srcOrd="0" destOrd="0" presId="urn:microsoft.com/office/officeart/2009/3/layout/FramedTextPicture"/>
    <dgm:cxn modelId="{658A21E1-C7E6-4CF4-905E-36E96A8593EB}" type="presParOf" srcId="{4D0E479F-76A0-47D8-A43C-6D4784994ACC}" destId="{22A39412-E822-4944-9D5C-E6DB20C77BD6}" srcOrd="0" destOrd="0" presId="urn:microsoft.com/office/officeart/2009/3/layout/FramedTextPicture"/>
    <dgm:cxn modelId="{DCF8E1C4-D17A-401B-8E7B-8863FF775873}" type="presParOf" srcId="{22A39412-E822-4944-9D5C-E6DB20C77BD6}" destId="{F2BFADAA-5A07-4246-894D-DE72C6D009E1}" srcOrd="0" destOrd="0" presId="urn:microsoft.com/office/officeart/2009/3/layout/FramedTextPicture"/>
    <dgm:cxn modelId="{484E652D-B6DA-4489-9530-9F4D073E7992}" type="presParOf" srcId="{22A39412-E822-4944-9D5C-E6DB20C77BD6}" destId="{2D437B5A-90D1-4AE3-9BE7-C5F38D8A995B}" srcOrd="1" destOrd="0" presId="urn:microsoft.com/office/officeart/2009/3/layout/FramedTextPicture"/>
    <dgm:cxn modelId="{4BB9E250-4C69-4480-A137-AD6B71CDEE81}" type="presParOf" srcId="{22A39412-E822-4944-9D5C-E6DB20C77BD6}" destId="{6DBB4566-1D03-491C-82F2-60B65883C947}" srcOrd="2" destOrd="0" presId="urn:microsoft.com/office/officeart/2009/3/layout/FramedTextPicture"/>
    <dgm:cxn modelId="{6E04D9E9-BF3E-4EFB-B03D-F7D9011CD758}" type="presParOf" srcId="{22A39412-E822-4944-9D5C-E6DB20C77BD6}" destId="{0EF2105B-9272-45A0-9BBD-A10C77AA3E06}" srcOrd="3" destOrd="0" presId="urn:microsoft.com/office/officeart/2009/3/layout/FramedTextPicture"/>
    <dgm:cxn modelId="{6919AC26-F4DD-4958-A571-4014A8197127}" type="presParOf" srcId="{22A39412-E822-4944-9D5C-E6DB20C77BD6}" destId="{1BB3DAA8-0136-4C3A-B45B-8DB8B8788C2D}" srcOrd="4" destOrd="0" presId="urn:microsoft.com/office/officeart/2009/3/layout/FramedTextPicture"/>
    <dgm:cxn modelId="{FBCFE3FB-14D4-472E-9EFC-CE620638AE65}" type="presParOf" srcId="{22A39412-E822-4944-9D5C-E6DB20C77BD6}" destId="{82516267-A929-4ED1-ACA4-617ADDA481D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F3CF7DE-02FE-44E0-9ADA-CABF3EE4DE5C}" type="doc">
      <dgm:prSet loTypeId="urn:microsoft.com/office/officeart/2005/8/layout/pyramid2" loCatId="list" qsTypeId="urn:microsoft.com/office/officeart/2005/8/quickstyle/simple3" qsCatId="simple" csTypeId="urn:microsoft.com/office/officeart/2005/8/colors/accent3_4" csCatId="accent3" phldr="1"/>
      <dgm:spPr/>
    </dgm:pt>
    <dgm:pt modelId="{2756DBB3-0F58-4F37-8A24-C82EF0E3788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While textbooks have their limits, they are often also underused.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28063-593C-4C33-A9A3-C458A0381930}" type="parTrans" cxnId="{DD4B31F9-3866-4028-847C-AF9AAAC765C8}">
      <dgm:prSet/>
      <dgm:spPr/>
      <dgm:t>
        <a:bodyPr/>
        <a:lstStyle/>
        <a:p>
          <a:endParaRPr lang="en-ZA"/>
        </a:p>
      </dgm:t>
    </dgm:pt>
    <dgm:pt modelId="{6879DDFD-BEFC-4AFE-829D-5A17454C3A56}" type="sibTrans" cxnId="{DD4B31F9-3866-4028-847C-AF9AAAC765C8}">
      <dgm:prSet/>
      <dgm:spPr/>
      <dgm:t>
        <a:bodyPr/>
        <a:lstStyle/>
        <a:p>
          <a:endParaRPr lang="en-ZA"/>
        </a:p>
      </dgm:t>
    </dgm:pt>
    <dgm:pt modelId="{17FF0DDD-037B-4A0F-84F7-8D538892A64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Experience has shown that many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 have not adequately examined all of the features of their own textbooks and the support material available to them.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4189E-ADBC-4266-98EF-8C9BFDD554B1}" type="parTrans" cxnId="{56B64938-8AD3-4373-82E0-32D3E07D7936}">
      <dgm:prSet/>
      <dgm:spPr/>
      <dgm:t>
        <a:bodyPr/>
        <a:lstStyle/>
        <a:p>
          <a:endParaRPr lang="en-ZA"/>
        </a:p>
      </dgm:t>
    </dgm:pt>
    <dgm:pt modelId="{4A507A38-AFFC-42BC-9CB0-4E4FDD0DBF6B}" type="sibTrans" cxnId="{56B64938-8AD3-4373-82E0-32D3E07D7936}">
      <dgm:prSet/>
      <dgm:spPr/>
      <dgm:t>
        <a:bodyPr/>
        <a:lstStyle/>
        <a:p>
          <a:endParaRPr lang="en-ZA"/>
        </a:p>
      </dgm:t>
    </dgm:pt>
    <dgm:pt modelId="{FD1B8159-7179-462C-8510-F6769953521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In fact, some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 are almost as bad as learners at ignoring maps, charts, illustrations, and diagrams in the textbook.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3CBAB-9634-43B9-A860-66039AFA13C1}" type="parTrans" cxnId="{370FF594-FB98-41B9-AC42-EA29C66AB4C1}">
      <dgm:prSet/>
      <dgm:spPr/>
      <dgm:t>
        <a:bodyPr/>
        <a:lstStyle/>
        <a:p>
          <a:endParaRPr lang="en-ZA"/>
        </a:p>
      </dgm:t>
    </dgm:pt>
    <dgm:pt modelId="{082A42D3-BEB4-4FFE-88FA-15C7BCA7CBE0}" type="sibTrans" cxnId="{370FF594-FB98-41B9-AC42-EA29C66AB4C1}">
      <dgm:prSet/>
      <dgm:spPr/>
      <dgm:t>
        <a:bodyPr/>
        <a:lstStyle/>
        <a:p>
          <a:endParaRPr lang="en-ZA"/>
        </a:p>
      </dgm:t>
    </dgm:pt>
    <dgm:pt modelId="{DB749D42-AE2F-4DB6-8A71-599F65D69B29}" type="pres">
      <dgm:prSet presAssocID="{AF3CF7DE-02FE-44E0-9ADA-CABF3EE4DE5C}" presName="compositeShape" presStyleCnt="0">
        <dgm:presLayoutVars>
          <dgm:dir/>
          <dgm:resizeHandles/>
        </dgm:presLayoutVars>
      </dgm:prSet>
      <dgm:spPr/>
    </dgm:pt>
    <dgm:pt modelId="{26026206-331A-4904-9766-D447788C1958}" type="pres">
      <dgm:prSet presAssocID="{AF3CF7DE-02FE-44E0-9ADA-CABF3EE4DE5C}" presName="pyramid" presStyleLbl="node1" presStyleIdx="0" presStyleCnt="1" custScaleX="176284" custLinFactNeighborX="20043"/>
      <dgm:spPr>
        <a:prstGeom prst="star8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 t="-4000" b="-4000"/>
          </a:stretch>
        </a:blipFill>
      </dgm:spPr>
    </dgm:pt>
    <dgm:pt modelId="{39A731C6-DC2C-4451-97CB-9F18CEFCA55E}" type="pres">
      <dgm:prSet presAssocID="{AF3CF7DE-02FE-44E0-9ADA-CABF3EE4DE5C}" presName="theList" presStyleCnt="0"/>
      <dgm:spPr/>
    </dgm:pt>
    <dgm:pt modelId="{82004C72-7FEE-4404-A84E-7A5FE27B26C5}" type="pres">
      <dgm:prSet presAssocID="{2756DBB3-0F58-4F37-8A24-C82EF0E3788A}" presName="aNode" presStyleLbl="fgAcc1" presStyleIdx="0" presStyleCnt="3" custScaleX="265040" custScaleY="113804" custLinFactY="-14685" custLinFactNeighborX="-21606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7FA8C2-C454-4FF3-BB62-22559EF8FA71}" type="pres">
      <dgm:prSet presAssocID="{2756DBB3-0F58-4F37-8A24-C82EF0E3788A}" presName="aSpace" presStyleCnt="0"/>
      <dgm:spPr/>
    </dgm:pt>
    <dgm:pt modelId="{61A07D90-D3E2-4555-B420-B0E3E67FA2DF}" type="pres">
      <dgm:prSet presAssocID="{17FF0DDD-037B-4A0F-84F7-8D538892A649}" presName="aNode" presStyleLbl="fgAcc1" presStyleIdx="1" presStyleCnt="3" custScaleX="281822" custScaleY="263234" custLinFactNeighborX="-23428" custLinFactNeighborY="-807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252944-D6A5-406C-BA51-94EBE6B6442D}" type="pres">
      <dgm:prSet presAssocID="{17FF0DDD-037B-4A0F-84F7-8D538892A649}" presName="aSpace" presStyleCnt="0"/>
      <dgm:spPr/>
    </dgm:pt>
    <dgm:pt modelId="{411CE72A-0A70-4D60-A74A-F2AAB2B99771}" type="pres">
      <dgm:prSet presAssocID="{FD1B8159-7179-462C-8510-F67699535218}" presName="aNode" presStyleLbl="fgAcc1" presStyleIdx="2" presStyleCnt="3" custScaleX="274858" custScaleY="179616" custLinFactY="9250" custLinFactNeighborX="-21606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9F94096-BA5D-4095-98A1-0F2F0A8A423B}" type="pres">
      <dgm:prSet presAssocID="{FD1B8159-7179-462C-8510-F67699535218}" presName="aSpace" presStyleCnt="0"/>
      <dgm:spPr/>
    </dgm:pt>
  </dgm:ptLst>
  <dgm:cxnLst>
    <dgm:cxn modelId="{E0B902D7-3CA3-478E-91A3-51D2215B6515}" type="presOf" srcId="{AF3CF7DE-02FE-44E0-9ADA-CABF3EE4DE5C}" destId="{DB749D42-AE2F-4DB6-8A71-599F65D69B29}" srcOrd="0" destOrd="0" presId="urn:microsoft.com/office/officeart/2005/8/layout/pyramid2"/>
    <dgm:cxn modelId="{70A99199-F648-453D-ACAB-80C2F8B92628}" type="presOf" srcId="{FD1B8159-7179-462C-8510-F67699535218}" destId="{411CE72A-0A70-4D60-A74A-F2AAB2B99771}" srcOrd="0" destOrd="0" presId="urn:microsoft.com/office/officeart/2005/8/layout/pyramid2"/>
    <dgm:cxn modelId="{DD4B31F9-3866-4028-847C-AF9AAAC765C8}" srcId="{AF3CF7DE-02FE-44E0-9ADA-CABF3EE4DE5C}" destId="{2756DBB3-0F58-4F37-8A24-C82EF0E3788A}" srcOrd="0" destOrd="0" parTransId="{49328063-593C-4C33-A9A3-C458A0381930}" sibTransId="{6879DDFD-BEFC-4AFE-829D-5A17454C3A56}"/>
    <dgm:cxn modelId="{2E50E047-B382-426A-8C18-6C6C083E6AFC}" type="presOf" srcId="{2756DBB3-0F58-4F37-8A24-C82EF0E3788A}" destId="{82004C72-7FEE-4404-A84E-7A5FE27B26C5}" srcOrd="0" destOrd="0" presId="urn:microsoft.com/office/officeart/2005/8/layout/pyramid2"/>
    <dgm:cxn modelId="{56B64938-8AD3-4373-82E0-32D3E07D7936}" srcId="{AF3CF7DE-02FE-44E0-9ADA-CABF3EE4DE5C}" destId="{17FF0DDD-037B-4A0F-84F7-8D538892A649}" srcOrd="1" destOrd="0" parTransId="{35E4189E-ADBC-4266-98EF-8C9BFDD554B1}" sibTransId="{4A507A38-AFFC-42BC-9CB0-4E4FDD0DBF6B}"/>
    <dgm:cxn modelId="{370FF594-FB98-41B9-AC42-EA29C66AB4C1}" srcId="{AF3CF7DE-02FE-44E0-9ADA-CABF3EE4DE5C}" destId="{FD1B8159-7179-462C-8510-F67699535218}" srcOrd="2" destOrd="0" parTransId="{EC73CBAB-9634-43B9-A860-66039AFA13C1}" sibTransId="{082A42D3-BEB4-4FFE-88FA-15C7BCA7CBE0}"/>
    <dgm:cxn modelId="{1B0C8707-4EFE-471E-98B2-5C9D72C6BA9E}" type="presOf" srcId="{17FF0DDD-037B-4A0F-84F7-8D538892A649}" destId="{61A07D90-D3E2-4555-B420-B0E3E67FA2DF}" srcOrd="0" destOrd="0" presId="urn:microsoft.com/office/officeart/2005/8/layout/pyramid2"/>
    <dgm:cxn modelId="{03A5A7A6-FF21-4F31-9C32-1CCF40B587F8}" type="presParOf" srcId="{DB749D42-AE2F-4DB6-8A71-599F65D69B29}" destId="{26026206-331A-4904-9766-D447788C1958}" srcOrd="0" destOrd="0" presId="urn:microsoft.com/office/officeart/2005/8/layout/pyramid2"/>
    <dgm:cxn modelId="{AAFABC33-DF72-463B-9235-ECCF44B01419}" type="presParOf" srcId="{DB749D42-AE2F-4DB6-8A71-599F65D69B29}" destId="{39A731C6-DC2C-4451-97CB-9F18CEFCA55E}" srcOrd="1" destOrd="0" presId="urn:microsoft.com/office/officeart/2005/8/layout/pyramid2"/>
    <dgm:cxn modelId="{4B84C425-BC42-4266-81DA-8C33E726DF71}" type="presParOf" srcId="{39A731C6-DC2C-4451-97CB-9F18CEFCA55E}" destId="{82004C72-7FEE-4404-A84E-7A5FE27B26C5}" srcOrd="0" destOrd="0" presId="urn:microsoft.com/office/officeart/2005/8/layout/pyramid2"/>
    <dgm:cxn modelId="{8B9EA35B-AF18-4D8C-A09E-FE1FEB8C7455}" type="presParOf" srcId="{39A731C6-DC2C-4451-97CB-9F18CEFCA55E}" destId="{8A7FA8C2-C454-4FF3-BB62-22559EF8FA71}" srcOrd="1" destOrd="0" presId="urn:microsoft.com/office/officeart/2005/8/layout/pyramid2"/>
    <dgm:cxn modelId="{32F14FAF-6A21-461C-B1EA-3BFC03FA7081}" type="presParOf" srcId="{39A731C6-DC2C-4451-97CB-9F18CEFCA55E}" destId="{61A07D90-D3E2-4555-B420-B0E3E67FA2DF}" srcOrd="2" destOrd="0" presId="urn:microsoft.com/office/officeart/2005/8/layout/pyramid2"/>
    <dgm:cxn modelId="{0FCBD94C-7988-4F69-8910-AF561BE2BAB9}" type="presParOf" srcId="{39A731C6-DC2C-4451-97CB-9F18CEFCA55E}" destId="{38252944-D6A5-406C-BA51-94EBE6B6442D}" srcOrd="3" destOrd="0" presId="urn:microsoft.com/office/officeart/2005/8/layout/pyramid2"/>
    <dgm:cxn modelId="{A4583A0C-999B-4787-AE58-EE0253622AEE}" type="presParOf" srcId="{39A731C6-DC2C-4451-97CB-9F18CEFCA55E}" destId="{411CE72A-0A70-4D60-A74A-F2AAB2B99771}" srcOrd="4" destOrd="0" presId="urn:microsoft.com/office/officeart/2005/8/layout/pyramid2"/>
    <dgm:cxn modelId="{2DDC7F54-E025-4DFF-A226-2775C08D0EDB}" type="presParOf" srcId="{39A731C6-DC2C-4451-97CB-9F18CEFCA55E}" destId="{B9F94096-BA5D-4095-98A1-0F2F0A8A423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3A0AF93-89EB-4F4C-947E-181CEAF908FB}" type="doc">
      <dgm:prSet loTypeId="urn:microsoft.com/office/officeart/2005/8/layout/architecture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ZA"/>
        </a:p>
      </dgm:t>
    </dgm:pt>
    <dgm:pt modelId="{EB6D9E34-4728-45DC-85BD-CCF9644B87EA}">
      <dgm:prSet phldrT="[Text]" custT="1"/>
      <dgm:spPr/>
      <dgm:t>
        <a:bodyPr/>
        <a:lstStyle/>
        <a:p>
          <a:r>
            <a:rPr lang="ja-JP" alt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rPr>
            <a:t>…an engaging chronological history book provides learners with a framework within which to place the particular questions, topics, episodes, and personalities that </a:t>
          </a:r>
          <a:r>
            <a:rPr lang="en-US" altLang="ja-JP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rPr>
            <a:t>/a’s choose to stress. It serves as a detailed timeline that can arise from over – use and unconnected lesson unit. It allows students to roam at will in history</a:t>
          </a:r>
          <a:r>
            <a:rPr lang="ja-JP" alt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’</a:t>
          </a:r>
          <a:r>
            <a: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rPr>
            <a:t>s long and complicated story and to discover for themselves other matters they can decide to explore in depth.” 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E1354-9361-4623-9059-026983472939}" type="parTrans" cxnId="{94077855-33B2-46C5-9DE8-DFDEFF3A983C}">
      <dgm:prSet/>
      <dgm:spPr/>
      <dgm:t>
        <a:bodyPr/>
        <a:lstStyle/>
        <a:p>
          <a:endParaRPr lang="en-ZA"/>
        </a:p>
      </dgm:t>
    </dgm:pt>
    <dgm:pt modelId="{76725E19-F1D6-409D-87CD-2897A304C9E2}" type="sibTrans" cxnId="{94077855-33B2-46C5-9DE8-DFDEFF3A983C}">
      <dgm:prSet/>
      <dgm:spPr/>
      <dgm:t>
        <a:bodyPr/>
        <a:lstStyle/>
        <a:p>
          <a:endParaRPr lang="en-ZA"/>
        </a:p>
      </dgm:t>
    </dgm:pt>
    <dgm:pt modelId="{F6D2D82C-D45F-474B-A3AE-1CA612E1D61E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Statement from: </a:t>
          </a:r>
          <a:r>
            <a:rPr lang="en-US" sz="2800" i="1" dirty="0" smtClean="0">
              <a:latin typeface="Arial" panose="020B0604020202020204" pitchFamily="34" charset="0"/>
              <a:cs typeface="Arial" panose="020B0604020202020204" pitchFamily="34" charset="0"/>
            </a:rPr>
            <a:t>Building World History Curriculum.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90B7B-F137-4291-8E60-DB39E92AA478}" type="parTrans" cxnId="{542E3058-EDA3-4EA5-AF94-CEB5453CB356}">
      <dgm:prSet/>
      <dgm:spPr/>
      <dgm:t>
        <a:bodyPr/>
        <a:lstStyle/>
        <a:p>
          <a:endParaRPr lang="en-ZA"/>
        </a:p>
      </dgm:t>
    </dgm:pt>
    <dgm:pt modelId="{1D16E146-352E-4275-9492-DCC5C974A074}" type="sibTrans" cxnId="{542E3058-EDA3-4EA5-AF94-CEB5453CB356}">
      <dgm:prSet/>
      <dgm:spPr/>
      <dgm:t>
        <a:bodyPr/>
        <a:lstStyle/>
        <a:p>
          <a:endParaRPr lang="en-ZA"/>
        </a:p>
      </dgm:t>
    </dgm:pt>
    <dgm:pt modelId="{46DDC3A0-380C-4C9B-936B-433DE700FDA4}" type="pres">
      <dgm:prSet presAssocID="{B3A0AF93-89EB-4F4C-947E-181CEAF908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314B01E-9280-479A-AB93-6F0345A1F981}" type="pres">
      <dgm:prSet presAssocID="{F6D2D82C-D45F-474B-A3AE-1CA612E1D61E}" presName="vertOne" presStyleCnt="0"/>
      <dgm:spPr/>
    </dgm:pt>
    <dgm:pt modelId="{D2AE0A02-4F5C-45C1-B193-39E856C286B3}" type="pres">
      <dgm:prSet presAssocID="{F6D2D82C-D45F-474B-A3AE-1CA612E1D61E}" presName="txOne" presStyleLbl="node0" presStyleIdx="0" presStyleCnt="2" custScaleX="41726" custLinFactNeighborX="496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99EED15-120B-4A6C-8ACC-1D40910F3C0A}" type="pres">
      <dgm:prSet presAssocID="{F6D2D82C-D45F-474B-A3AE-1CA612E1D61E}" presName="horzOne" presStyleCnt="0"/>
      <dgm:spPr/>
    </dgm:pt>
    <dgm:pt modelId="{FC81DBD7-EEBB-44DD-9501-9D20735452FC}" type="pres">
      <dgm:prSet presAssocID="{1D16E146-352E-4275-9492-DCC5C974A074}" presName="sibSpaceOne" presStyleCnt="0"/>
      <dgm:spPr/>
    </dgm:pt>
    <dgm:pt modelId="{1CF06280-82A3-4A5E-A3B8-393B44ED62F0}" type="pres">
      <dgm:prSet presAssocID="{EB6D9E34-4728-45DC-85BD-CCF9644B87EA}" presName="vertOne" presStyleCnt="0"/>
      <dgm:spPr/>
    </dgm:pt>
    <dgm:pt modelId="{115CD493-EC9F-4D55-BE9C-813E63363F6F}" type="pres">
      <dgm:prSet presAssocID="{EB6D9E34-4728-45DC-85BD-CCF9644B87EA}" presName="txOne" presStyleLbl="node0" presStyleIdx="1" presStyleCnt="2" custScaleX="8329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DE1714E-30FE-4EEE-9703-9276ACB1137A}" type="pres">
      <dgm:prSet presAssocID="{EB6D9E34-4728-45DC-85BD-CCF9644B87EA}" presName="horzOne" presStyleCnt="0"/>
      <dgm:spPr/>
    </dgm:pt>
  </dgm:ptLst>
  <dgm:cxnLst>
    <dgm:cxn modelId="{8EC335CE-0A30-47EA-A8E8-7A7E7A2FF167}" type="presOf" srcId="{B3A0AF93-89EB-4F4C-947E-181CEAF908FB}" destId="{46DDC3A0-380C-4C9B-936B-433DE700FDA4}" srcOrd="0" destOrd="0" presId="urn:microsoft.com/office/officeart/2005/8/layout/architecture"/>
    <dgm:cxn modelId="{83210ECA-4645-41B9-AA30-8E4675E14D65}" type="presOf" srcId="{EB6D9E34-4728-45DC-85BD-CCF9644B87EA}" destId="{115CD493-EC9F-4D55-BE9C-813E63363F6F}" srcOrd="0" destOrd="0" presId="urn:microsoft.com/office/officeart/2005/8/layout/architecture"/>
    <dgm:cxn modelId="{94077855-33B2-46C5-9DE8-DFDEFF3A983C}" srcId="{B3A0AF93-89EB-4F4C-947E-181CEAF908FB}" destId="{EB6D9E34-4728-45DC-85BD-CCF9644B87EA}" srcOrd="1" destOrd="0" parTransId="{A65E1354-9361-4623-9059-026983472939}" sibTransId="{76725E19-F1D6-409D-87CD-2897A304C9E2}"/>
    <dgm:cxn modelId="{542E3058-EDA3-4EA5-AF94-CEB5453CB356}" srcId="{B3A0AF93-89EB-4F4C-947E-181CEAF908FB}" destId="{F6D2D82C-D45F-474B-A3AE-1CA612E1D61E}" srcOrd="0" destOrd="0" parTransId="{34B90B7B-F137-4291-8E60-DB39E92AA478}" sibTransId="{1D16E146-352E-4275-9492-DCC5C974A074}"/>
    <dgm:cxn modelId="{1491BA31-6D49-4500-BDFB-BD0F00277471}" type="presOf" srcId="{F6D2D82C-D45F-474B-A3AE-1CA612E1D61E}" destId="{D2AE0A02-4F5C-45C1-B193-39E856C286B3}" srcOrd="0" destOrd="0" presId="urn:microsoft.com/office/officeart/2005/8/layout/architecture"/>
    <dgm:cxn modelId="{E4291BB1-01EC-4145-A384-26D97B4DBE95}" type="presParOf" srcId="{46DDC3A0-380C-4C9B-936B-433DE700FDA4}" destId="{C314B01E-9280-479A-AB93-6F0345A1F981}" srcOrd="0" destOrd="0" presId="urn:microsoft.com/office/officeart/2005/8/layout/architecture"/>
    <dgm:cxn modelId="{FDA69DAC-E86F-47E5-8B49-D75914B677E7}" type="presParOf" srcId="{C314B01E-9280-479A-AB93-6F0345A1F981}" destId="{D2AE0A02-4F5C-45C1-B193-39E856C286B3}" srcOrd="0" destOrd="0" presId="urn:microsoft.com/office/officeart/2005/8/layout/architecture"/>
    <dgm:cxn modelId="{06EC22C4-AFC6-4A41-99A5-774D66234F3F}" type="presParOf" srcId="{C314B01E-9280-479A-AB93-6F0345A1F981}" destId="{A99EED15-120B-4A6C-8ACC-1D40910F3C0A}" srcOrd="1" destOrd="0" presId="urn:microsoft.com/office/officeart/2005/8/layout/architecture"/>
    <dgm:cxn modelId="{C3022B91-5693-4001-A3B5-C8353296B54D}" type="presParOf" srcId="{46DDC3A0-380C-4C9B-936B-433DE700FDA4}" destId="{FC81DBD7-EEBB-44DD-9501-9D20735452FC}" srcOrd="1" destOrd="0" presId="urn:microsoft.com/office/officeart/2005/8/layout/architecture"/>
    <dgm:cxn modelId="{18963736-0777-47AB-A345-E9EACBC15DD4}" type="presParOf" srcId="{46DDC3A0-380C-4C9B-936B-433DE700FDA4}" destId="{1CF06280-82A3-4A5E-A3B8-393B44ED62F0}" srcOrd="2" destOrd="0" presId="urn:microsoft.com/office/officeart/2005/8/layout/architecture"/>
    <dgm:cxn modelId="{C8FF9896-4886-471A-A5C5-A5A93C87D37A}" type="presParOf" srcId="{1CF06280-82A3-4A5E-A3B8-393B44ED62F0}" destId="{115CD493-EC9F-4D55-BE9C-813E63363F6F}" srcOrd="0" destOrd="0" presId="urn:microsoft.com/office/officeart/2005/8/layout/architecture"/>
    <dgm:cxn modelId="{B3973D5B-29F1-4B00-A9F0-3BD4577AEF81}" type="presParOf" srcId="{1CF06280-82A3-4A5E-A3B8-393B44ED62F0}" destId="{0DE1714E-30FE-4EEE-9703-9276ACB1137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839FB-D94D-41CE-85DD-3D943AD8D7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C24D9D0-BEDF-4E41-BF7B-C1D0E51928A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  <a:ln/>
      </dgm:spPr>
      <dgm:t>
        <a:bodyPr/>
        <a:lstStyle/>
        <a:p>
          <a:r>
            <a:rPr lang="en-Z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Findings and analysis suggests the following: 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DB091-DCE5-48B8-9140-00ED34C837A5}" type="parTrans" cxnId="{D94526E6-7235-47EA-B97A-21C8AD724C95}">
      <dgm:prSet/>
      <dgm:spPr/>
      <dgm:t>
        <a:bodyPr/>
        <a:lstStyle/>
        <a:p>
          <a:endParaRPr lang="en-ZA"/>
        </a:p>
      </dgm:t>
    </dgm:pt>
    <dgm:pt modelId="{7728F505-DD1B-405A-BE0C-4DF8E10F9151}" type="sibTrans" cxnId="{D94526E6-7235-47EA-B97A-21C8AD724C95}">
      <dgm:prSet/>
      <dgm:spPr/>
      <dgm:t>
        <a:bodyPr/>
        <a:lstStyle/>
        <a:p>
          <a:endParaRPr lang="en-ZA"/>
        </a:p>
      </dgm:t>
    </dgm:pt>
    <dgm:pt modelId="{7934F810-1FB1-445F-8F3F-28EAB63F6686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Limited use of the textbook by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was evident.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9A378-5CE8-481E-BB0B-4045F2663D8D}" type="parTrans" cxnId="{56E516E4-9B35-438B-8D47-88376DAE9FC2}">
      <dgm:prSet/>
      <dgm:spPr/>
      <dgm:t>
        <a:bodyPr/>
        <a:lstStyle/>
        <a:p>
          <a:endParaRPr lang="en-ZA"/>
        </a:p>
      </dgm:t>
    </dgm:pt>
    <dgm:pt modelId="{07DFF806-7EC9-4885-A88C-0587B8887FA5}" type="sibTrans" cxnId="{56E516E4-9B35-438B-8D47-88376DAE9FC2}">
      <dgm:prSet/>
      <dgm:spPr/>
      <dgm:t>
        <a:bodyPr/>
        <a:lstStyle/>
        <a:p>
          <a:endParaRPr lang="en-ZA"/>
        </a:p>
      </dgm:t>
    </dgm:pt>
    <dgm:pt modelId="{A70AF48A-57F2-493B-8940-6762134C0520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many ways, this limited use was a reflection of their lack of appreciation and acknowledgement of the textbook as a useful resource.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773DA-1D28-4AA1-981E-DF347B394D21}" type="parTrans" cxnId="{BB083540-81C3-45F6-ACE0-74285BCAF4FC}">
      <dgm:prSet/>
      <dgm:spPr/>
      <dgm:t>
        <a:bodyPr/>
        <a:lstStyle/>
        <a:p>
          <a:endParaRPr lang="en-ZA"/>
        </a:p>
      </dgm:t>
    </dgm:pt>
    <dgm:pt modelId="{7C306BB4-BCB0-4604-892F-E5A09F29BB54}" type="sibTrans" cxnId="{BB083540-81C3-45F6-ACE0-74285BCAF4FC}">
      <dgm:prSet/>
      <dgm:spPr/>
      <dgm:t>
        <a:bodyPr/>
        <a:lstStyle/>
        <a:p>
          <a:endParaRPr lang="en-ZA"/>
        </a:p>
      </dgm:t>
    </dgm:pt>
    <dgm:pt modelId="{BC1339EC-7A2A-4602-86A4-733C2DB45990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/as teach the lessons in a very traditional manner by reading the information given in the textbook and asking learners to memorize it. 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E47CA-87A6-4363-A7B7-6D7FD83340BE}" type="parTrans" cxnId="{E2689DF8-DB10-447C-A132-1C83877789BD}">
      <dgm:prSet/>
      <dgm:spPr/>
      <dgm:t>
        <a:bodyPr/>
        <a:lstStyle/>
        <a:p>
          <a:endParaRPr lang="en-ZA"/>
        </a:p>
      </dgm:t>
    </dgm:pt>
    <dgm:pt modelId="{4F2E4608-B122-486A-9297-20F7F4161F10}" type="sibTrans" cxnId="{E2689DF8-DB10-447C-A132-1C83877789BD}">
      <dgm:prSet/>
      <dgm:spPr/>
      <dgm:t>
        <a:bodyPr/>
        <a:lstStyle/>
        <a:p>
          <a:endParaRPr lang="en-ZA"/>
        </a:p>
      </dgm:t>
    </dgm:pt>
    <dgm:pt modelId="{08E17377-E746-4FD0-A62A-4A40AA9D6A00}" type="pres">
      <dgm:prSet presAssocID="{D37839FB-D94D-41CE-85DD-3D943AD8D7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85367D21-801D-4F29-876B-611AD429FE8E}" type="pres">
      <dgm:prSet presAssocID="{5C24D9D0-BEDF-4E41-BF7B-C1D0E51928A3}" presName="thickLine" presStyleLbl="alignNode1" presStyleIdx="0" presStyleCnt="1"/>
      <dgm:spPr/>
      <dgm:t>
        <a:bodyPr/>
        <a:lstStyle/>
        <a:p>
          <a:endParaRPr lang="en-ZA"/>
        </a:p>
      </dgm:t>
    </dgm:pt>
    <dgm:pt modelId="{E33E9961-F222-4152-B229-CED01954F5CB}" type="pres">
      <dgm:prSet presAssocID="{5C24D9D0-BEDF-4E41-BF7B-C1D0E51928A3}" presName="horz1" presStyleCnt="0"/>
      <dgm:spPr/>
    </dgm:pt>
    <dgm:pt modelId="{28F95860-3314-4141-9DE2-A42CDF691F1B}" type="pres">
      <dgm:prSet presAssocID="{5C24D9D0-BEDF-4E41-BF7B-C1D0E51928A3}" presName="tx1" presStyleLbl="revTx" presStyleIdx="0" presStyleCnt="4" custScaleX="120112"/>
      <dgm:spPr/>
      <dgm:t>
        <a:bodyPr/>
        <a:lstStyle/>
        <a:p>
          <a:endParaRPr lang="en-ZA"/>
        </a:p>
      </dgm:t>
    </dgm:pt>
    <dgm:pt modelId="{6FC9C3B0-8925-4CC6-A379-BEBA1EE3B0F2}" type="pres">
      <dgm:prSet presAssocID="{5C24D9D0-BEDF-4E41-BF7B-C1D0E51928A3}" presName="vert1" presStyleCnt="0"/>
      <dgm:spPr/>
    </dgm:pt>
    <dgm:pt modelId="{F5CFC2C7-0593-46CA-BBF1-8DDD7D508309}" type="pres">
      <dgm:prSet presAssocID="{7934F810-1FB1-445F-8F3F-28EAB63F6686}" presName="vertSpace2a" presStyleCnt="0"/>
      <dgm:spPr/>
    </dgm:pt>
    <dgm:pt modelId="{9FC1E92B-80A2-4642-99B9-A8A7387A819B}" type="pres">
      <dgm:prSet presAssocID="{7934F810-1FB1-445F-8F3F-28EAB63F6686}" presName="horz2" presStyleCnt="0"/>
      <dgm:spPr/>
    </dgm:pt>
    <dgm:pt modelId="{3499D83E-93BB-436B-BD8D-A6C294D236BE}" type="pres">
      <dgm:prSet presAssocID="{7934F810-1FB1-445F-8F3F-28EAB63F6686}" presName="horzSpace2" presStyleCnt="0"/>
      <dgm:spPr/>
    </dgm:pt>
    <dgm:pt modelId="{68D34884-2803-4FFC-A873-0FEE991AEDFA}" type="pres">
      <dgm:prSet presAssocID="{7934F810-1FB1-445F-8F3F-28EAB63F6686}" presName="tx2" presStyleLbl="revTx" presStyleIdx="1" presStyleCnt="4"/>
      <dgm:spPr/>
      <dgm:t>
        <a:bodyPr/>
        <a:lstStyle/>
        <a:p>
          <a:endParaRPr lang="en-ZA"/>
        </a:p>
      </dgm:t>
    </dgm:pt>
    <dgm:pt modelId="{DDF7917A-9021-4D7C-9D6C-F6C232159493}" type="pres">
      <dgm:prSet presAssocID="{7934F810-1FB1-445F-8F3F-28EAB63F6686}" presName="vert2" presStyleCnt="0"/>
      <dgm:spPr/>
    </dgm:pt>
    <dgm:pt modelId="{2345D54E-3A73-4463-AEFF-2DBF0A5719C1}" type="pres">
      <dgm:prSet presAssocID="{7934F810-1FB1-445F-8F3F-28EAB63F6686}" presName="thinLine2b" presStyleLbl="callout" presStyleIdx="0" presStyleCnt="3" custLinFactY="-342013" custLinFactNeighborX="1975" custLinFactNeighborY="-400000"/>
      <dgm:spPr>
        <a:ln>
          <a:solidFill>
            <a:schemeClr val="accent3">
              <a:lumMod val="50000"/>
            </a:schemeClr>
          </a:solidFill>
        </a:ln>
      </dgm:spPr>
    </dgm:pt>
    <dgm:pt modelId="{0806116C-CAA5-4914-AF39-064DDC2B6807}" type="pres">
      <dgm:prSet presAssocID="{7934F810-1FB1-445F-8F3F-28EAB63F6686}" presName="vertSpace2b" presStyleCnt="0"/>
      <dgm:spPr/>
    </dgm:pt>
    <dgm:pt modelId="{9ABEAE4B-E37B-4074-A363-4579F081815F}" type="pres">
      <dgm:prSet presAssocID="{A70AF48A-57F2-493B-8940-6762134C0520}" presName="horz2" presStyleCnt="0"/>
      <dgm:spPr/>
    </dgm:pt>
    <dgm:pt modelId="{E932C254-E45D-44CA-AB37-5BC1A66A834B}" type="pres">
      <dgm:prSet presAssocID="{A70AF48A-57F2-493B-8940-6762134C0520}" presName="horzSpace2" presStyleCnt="0"/>
      <dgm:spPr/>
    </dgm:pt>
    <dgm:pt modelId="{E2BAC8AC-E140-470C-9FA2-0A0DD1D7F309}" type="pres">
      <dgm:prSet presAssocID="{A70AF48A-57F2-493B-8940-6762134C0520}" presName="tx2" presStyleLbl="revTx" presStyleIdx="2" presStyleCnt="4" custLinFactNeighborX="-609" custLinFactNeighborY="-23521"/>
      <dgm:spPr/>
      <dgm:t>
        <a:bodyPr/>
        <a:lstStyle/>
        <a:p>
          <a:endParaRPr lang="en-ZA"/>
        </a:p>
      </dgm:t>
    </dgm:pt>
    <dgm:pt modelId="{4A0E14F7-14EE-43AB-9878-A09FD67F65F3}" type="pres">
      <dgm:prSet presAssocID="{A70AF48A-57F2-493B-8940-6762134C0520}" presName="vert2" presStyleCnt="0"/>
      <dgm:spPr/>
    </dgm:pt>
    <dgm:pt modelId="{89A82B5A-D99E-4321-BCDE-3D3D5A5D0481}" type="pres">
      <dgm:prSet presAssocID="{A70AF48A-57F2-493B-8940-6762134C0520}" presName="thinLine2b" presStyleLbl="callout" presStyleIdx="1" presStyleCnt="3" custLinFactY="-173382" custLinFactNeighborX="1218" custLinFactNeighborY="-200000"/>
      <dgm:spPr>
        <a:ln>
          <a:solidFill>
            <a:schemeClr val="accent3">
              <a:lumMod val="50000"/>
            </a:schemeClr>
          </a:solidFill>
        </a:ln>
      </dgm:spPr>
    </dgm:pt>
    <dgm:pt modelId="{9A2968C1-5B84-4091-9885-80E25D708E23}" type="pres">
      <dgm:prSet presAssocID="{A70AF48A-57F2-493B-8940-6762134C0520}" presName="vertSpace2b" presStyleCnt="0"/>
      <dgm:spPr/>
    </dgm:pt>
    <dgm:pt modelId="{7CAEB2CF-3BAF-4968-A2F4-CDA4902900D2}" type="pres">
      <dgm:prSet presAssocID="{BC1339EC-7A2A-4602-86A4-733C2DB45990}" presName="horz2" presStyleCnt="0"/>
      <dgm:spPr/>
    </dgm:pt>
    <dgm:pt modelId="{AD1FE5FC-3097-4ABE-8B47-B7911DB59798}" type="pres">
      <dgm:prSet presAssocID="{BC1339EC-7A2A-4602-86A4-733C2DB45990}" presName="horzSpace2" presStyleCnt="0"/>
      <dgm:spPr/>
    </dgm:pt>
    <dgm:pt modelId="{D5E1E84C-FA82-4031-B78B-6A6E9E38921B}" type="pres">
      <dgm:prSet presAssocID="{BC1339EC-7A2A-4602-86A4-733C2DB45990}" presName="tx2" presStyleLbl="revTx" presStyleIdx="3" presStyleCnt="4" custScaleX="104607" custLinFactNeighborX="-782" custLinFactNeighborY="-9583"/>
      <dgm:spPr/>
      <dgm:t>
        <a:bodyPr/>
        <a:lstStyle/>
        <a:p>
          <a:endParaRPr lang="en-ZA"/>
        </a:p>
      </dgm:t>
    </dgm:pt>
    <dgm:pt modelId="{125A718D-F009-483B-ACDC-FCD44E1A7A59}" type="pres">
      <dgm:prSet presAssocID="{BC1339EC-7A2A-4602-86A4-733C2DB45990}" presName="vert2" presStyleCnt="0"/>
      <dgm:spPr/>
    </dgm:pt>
    <dgm:pt modelId="{197D4E4F-2B38-4B2B-BAA2-81F7BCFA60EA}" type="pres">
      <dgm:prSet presAssocID="{BC1339EC-7A2A-4602-86A4-733C2DB45990}" presName="thinLine2b" presStyleLbl="callout" presStyleIdx="2" presStyleCnt="3" custLinFactY="6545" custLinFactNeighborX="-5" custLinFactNeighborY="100000"/>
      <dgm:spPr>
        <a:ln>
          <a:solidFill>
            <a:schemeClr val="accent3">
              <a:lumMod val="50000"/>
            </a:schemeClr>
          </a:solidFill>
        </a:ln>
      </dgm:spPr>
    </dgm:pt>
    <dgm:pt modelId="{AF7A0630-59E2-4329-9937-C56240425751}" type="pres">
      <dgm:prSet presAssocID="{BC1339EC-7A2A-4602-86A4-733C2DB45990}" presName="vertSpace2b" presStyleCnt="0"/>
      <dgm:spPr/>
    </dgm:pt>
  </dgm:ptLst>
  <dgm:cxnLst>
    <dgm:cxn modelId="{E2689DF8-DB10-447C-A132-1C83877789BD}" srcId="{5C24D9D0-BEDF-4E41-BF7B-C1D0E51928A3}" destId="{BC1339EC-7A2A-4602-86A4-733C2DB45990}" srcOrd="2" destOrd="0" parTransId="{E06E47CA-87A6-4363-A7B7-6D7FD83340BE}" sibTransId="{4F2E4608-B122-486A-9297-20F7F4161F10}"/>
    <dgm:cxn modelId="{8DDBEDDE-AB5B-43AF-ABC3-678556C4705F}" type="presOf" srcId="{7934F810-1FB1-445F-8F3F-28EAB63F6686}" destId="{68D34884-2803-4FFC-A873-0FEE991AEDFA}" srcOrd="0" destOrd="0" presId="urn:microsoft.com/office/officeart/2008/layout/LinedList"/>
    <dgm:cxn modelId="{A8BBCB73-5AF7-4772-92E9-569247CD24B2}" type="presOf" srcId="{A70AF48A-57F2-493B-8940-6762134C0520}" destId="{E2BAC8AC-E140-470C-9FA2-0A0DD1D7F309}" srcOrd="0" destOrd="0" presId="urn:microsoft.com/office/officeart/2008/layout/LinedList"/>
    <dgm:cxn modelId="{FA5A2388-8578-4836-A5D1-60E69CB50E1D}" type="presOf" srcId="{D37839FB-D94D-41CE-85DD-3D943AD8D7E2}" destId="{08E17377-E746-4FD0-A62A-4A40AA9D6A00}" srcOrd="0" destOrd="0" presId="urn:microsoft.com/office/officeart/2008/layout/LinedList"/>
    <dgm:cxn modelId="{A8DE1606-7024-410B-B9FC-00010D9E8D0F}" type="presOf" srcId="{5C24D9D0-BEDF-4E41-BF7B-C1D0E51928A3}" destId="{28F95860-3314-4141-9DE2-A42CDF691F1B}" srcOrd="0" destOrd="0" presId="urn:microsoft.com/office/officeart/2008/layout/LinedList"/>
    <dgm:cxn modelId="{56E516E4-9B35-438B-8D47-88376DAE9FC2}" srcId="{5C24D9D0-BEDF-4E41-BF7B-C1D0E51928A3}" destId="{7934F810-1FB1-445F-8F3F-28EAB63F6686}" srcOrd="0" destOrd="0" parTransId="{1649A378-5CE8-481E-BB0B-4045F2663D8D}" sibTransId="{07DFF806-7EC9-4885-A88C-0587B8887FA5}"/>
    <dgm:cxn modelId="{D94526E6-7235-47EA-B97A-21C8AD724C95}" srcId="{D37839FB-D94D-41CE-85DD-3D943AD8D7E2}" destId="{5C24D9D0-BEDF-4E41-BF7B-C1D0E51928A3}" srcOrd="0" destOrd="0" parTransId="{00CDB091-DCE5-48B8-9140-00ED34C837A5}" sibTransId="{7728F505-DD1B-405A-BE0C-4DF8E10F9151}"/>
    <dgm:cxn modelId="{17D76220-6369-4C30-BCB7-ABC7EAC3FD25}" type="presOf" srcId="{BC1339EC-7A2A-4602-86A4-733C2DB45990}" destId="{D5E1E84C-FA82-4031-B78B-6A6E9E38921B}" srcOrd="0" destOrd="0" presId="urn:microsoft.com/office/officeart/2008/layout/LinedList"/>
    <dgm:cxn modelId="{BB083540-81C3-45F6-ACE0-74285BCAF4FC}" srcId="{5C24D9D0-BEDF-4E41-BF7B-C1D0E51928A3}" destId="{A70AF48A-57F2-493B-8940-6762134C0520}" srcOrd="1" destOrd="0" parTransId="{56D773DA-1D28-4AA1-981E-DF347B394D21}" sibTransId="{7C306BB4-BCB0-4604-892F-E5A09F29BB54}"/>
    <dgm:cxn modelId="{BED45592-2C4D-4D5A-A4D3-2B6E4104F325}" type="presParOf" srcId="{08E17377-E746-4FD0-A62A-4A40AA9D6A00}" destId="{85367D21-801D-4F29-876B-611AD429FE8E}" srcOrd="0" destOrd="0" presId="urn:microsoft.com/office/officeart/2008/layout/LinedList"/>
    <dgm:cxn modelId="{76B11FE2-A918-4CCD-A0E2-98F76DF5A350}" type="presParOf" srcId="{08E17377-E746-4FD0-A62A-4A40AA9D6A00}" destId="{E33E9961-F222-4152-B229-CED01954F5CB}" srcOrd="1" destOrd="0" presId="urn:microsoft.com/office/officeart/2008/layout/LinedList"/>
    <dgm:cxn modelId="{B49087B5-C758-45DE-A4D2-33AF35E4F73B}" type="presParOf" srcId="{E33E9961-F222-4152-B229-CED01954F5CB}" destId="{28F95860-3314-4141-9DE2-A42CDF691F1B}" srcOrd="0" destOrd="0" presId="urn:microsoft.com/office/officeart/2008/layout/LinedList"/>
    <dgm:cxn modelId="{BC65A3CD-9BF7-4BC3-B6C9-7FDD053E43F4}" type="presParOf" srcId="{E33E9961-F222-4152-B229-CED01954F5CB}" destId="{6FC9C3B0-8925-4CC6-A379-BEBA1EE3B0F2}" srcOrd="1" destOrd="0" presId="urn:microsoft.com/office/officeart/2008/layout/LinedList"/>
    <dgm:cxn modelId="{C686C1B0-E621-4B37-8DB6-219DF06546ED}" type="presParOf" srcId="{6FC9C3B0-8925-4CC6-A379-BEBA1EE3B0F2}" destId="{F5CFC2C7-0593-46CA-BBF1-8DDD7D508309}" srcOrd="0" destOrd="0" presId="urn:microsoft.com/office/officeart/2008/layout/LinedList"/>
    <dgm:cxn modelId="{140D26A2-E50E-405E-8A75-0778F7F782B2}" type="presParOf" srcId="{6FC9C3B0-8925-4CC6-A379-BEBA1EE3B0F2}" destId="{9FC1E92B-80A2-4642-99B9-A8A7387A819B}" srcOrd="1" destOrd="0" presId="urn:microsoft.com/office/officeart/2008/layout/LinedList"/>
    <dgm:cxn modelId="{C6C7D6D3-479F-4363-8C2C-32921B5BC753}" type="presParOf" srcId="{9FC1E92B-80A2-4642-99B9-A8A7387A819B}" destId="{3499D83E-93BB-436B-BD8D-A6C294D236BE}" srcOrd="0" destOrd="0" presId="urn:microsoft.com/office/officeart/2008/layout/LinedList"/>
    <dgm:cxn modelId="{11417B4C-CD76-4026-A599-55815A0C193F}" type="presParOf" srcId="{9FC1E92B-80A2-4642-99B9-A8A7387A819B}" destId="{68D34884-2803-4FFC-A873-0FEE991AEDFA}" srcOrd="1" destOrd="0" presId="urn:microsoft.com/office/officeart/2008/layout/LinedList"/>
    <dgm:cxn modelId="{22A781A7-80D5-4629-BE3E-1CB58729B501}" type="presParOf" srcId="{9FC1E92B-80A2-4642-99B9-A8A7387A819B}" destId="{DDF7917A-9021-4D7C-9D6C-F6C232159493}" srcOrd="2" destOrd="0" presId="urn:microsoft.com/office/officeart/2008/layout/LinedList"/>
    <dgm:cxn modelId="{FB627C09-A997-4833-827D-104153F8EE39}" type="presParOf" srcId="{6FC9C3B0-8925-4CC6-A379-BEBA1EE3B0F2}" destId="{2345D54E-3A73-4463-AEFF-2DBF0A5719C1}" srcOrd="2" destOrd="0" presId="urn:microsoft.com/office/officeart/2008/layout/LinedList"/>
    <dgm:cxn modelId="{38880D60-221C-476D-8877-B9F3FCA766D2}" type="presParOf" srcId="{6FC9C3B0-8925-4CC6-A379-BEBA1EE3B0F2}" destId="{0806116C-CAA5-4914-AF39-064DDC2B6807}" srcOrd="3" destOrd="0" presId="urn:microsoft.com/office/officeart/2008/layout/LinedList"/>
    <dgm:cxn modelId="{967FBC69-0023-4FAD-A685-B69FA09BA823}" type="presParOf" srcId="{6FC9C3B0-8925-4CC6-A379-BEBA1EE3B0F2}" destId="{9ABEAE4B-E37B-4074-A363-4579F081815F}" srcOrd="4" destOrd="0" presId="urn:microsoft.com/office/officeart/2008/layout/LinedList"/>
    <dgm:cxn modelId="{0E723840-A63A-45F9-974F-D7CEA53A9B5E}" type="presParOf" srcId="{9ABEAE4B-E37B-4074-A363-4579F081815F}" destId="{E932C254-E45D-44CA-AB37-5BC1A66A834B}" srcOrd="0" destOrd="0" presId="urn:microsoft.com/office/officeart/2008/layout/LinedList"/>
    <dgm:cxn modelId="{98E4AE15-6A3E-46E3-9F86-78F54A1CFD4E}" type="presParOf" srcId="{9ABEAE4B-E37B-4074-A363-4579F081815F}" destId="{E2BAC8AC-E140-470C-9FA2-0A0DD1D7F309}" srcOrd="1" destOrd="0" presId="urn:microsoft.com/office/officeart/2008/layout/LinedList"/>
    <dgm:cxn modelId="{DC46A170-2C4E-49B3-8956-2865392ACB12}" type="presParOf" srcId="{9ABEAE4B-E37B-4074-A363-4579F081815F}" destId="{4A0E14F7-14EE-43AB-9878-A09FD67F65F3}" srcOrd="2" destOrd="0" presId="urn:microsoft.com/office/officeart/2008/layout/LinedList"/>
    <dgm:cxn modelId="{63FD411D-E9EA-4AD9-A21A-141AB31EECC7}" type="presParOf" srcId="{6FC9C3B0-8925-4CC6-A379-BEBA1EE3B0F2}" destId="{89A82B5A-D99E-4321-BCDE-3D3D5A5D0481}" srcOrd="5" destOrd="0" presId="urn:microsoft.com/office/officeart/2008/layout/LinedList"/>
    <dgm:cxn modelId="{906889CA-9F27-4495-91E0-B1C07015E62B}" type="presParOf" srcId="{6FC9C3B0-8925-4CC6-A379-BEBA1EE3B0F2}" destId="{9A2968C1-5B84-4091-9885-80E25D708E23}" srcOrd="6" destOrd="0" presId="urn:microsoft.com/office/officeart/2008/layout/LinedList"/>
    <dgm:cxn modelId="{F0C34723-1BAC-4A18-9880-076C35E283EF}" type="presParOf" srcId="{6FC9C3B0-8925-4CC6-A379-BEBA1EE3B0F2}" destId="{7CAEB2CF-3BAF-4968-A2F4-CDA4902900D2}" srcOrd="7" destOrd="0" presId="urn:microsoft.com/office/officeart/2008/layout/LinedList"/>
    <dgm:cxn modelId="{1701B9CD-5B00-462D-AF36-2D5FA53B34DE}" type="presParOf" srcId="{7CAEB2CF-3BAF-4968-A2F4-CDA4902900D2}" destId="{AD1FE5FC-3097-4ABE-8B47-B7911DB59798}" srcOrd="0" destOrd="0" presId="urn:microsoft.com/office/officeart/2008/layout/LinedList"/>
    <dgm:cxn modelId="{9BA7F9F0-4E07-440D-B9E4-F1CBCEA8D6E1}" type="presParOf" srcId="{7CAEB2CF-3BAF-4968-A2F4-CDA4902900D2}" destId="{D5E1E84C-FA82-4031-B78B-6A6E9E38921B}" srcOrd="1" destOrd="0" presId="urn:microsoft.com/office/officeart/2008/layout/LinedList"/>
    <dgm:cxn modelId="{A4AEDD0A-AF39-4AEE-A211-961F155CEB63}" type="presParOf" srcId="{7CAEB2CF-3BAF-4968-A2F4-CDA4902900D2}" destId="{125A718D-F009-483B-ACDC-FCD44E1A7A59}" srcOrd="2" destOrd="0" presId="urn:microsoft.com/office/officeart/2008/layout/LinedList"/>
    <dgm:cxn modelId="{2DC8B2DC-F918-4884-AE20-0CC8882387EF}" type="presParOf" srcId="{6FC9C3B0-8925-4CC6-A379-BEBA1EE3B0F2}" destId="{197D4E4F-2B38-4B2B-BAA2-81F7BCFA60EA}" srcOrd="8" destOrd="0" presId="urn:microsoft.com/office/officeart/2008/layout/LinedList"/>
    <dgm:cxn modelId="{249FEBAC-C188-4E25-8C08-A3C6581B277A}" type="presParOf" srcId="{6FC9C3B0-8925-4CC6-A379-BEBA1EE3B0F2}" destId="{AF7A0630-59E2-4329-9937-C56240425751}" srcOrd="9" destOrd="0" presId="urn:microsoft.com/office/officeart/2008/layout/LinedList"/>
  </dgm:cxnLst>
  <dgm:bg/>
  <dgm:whole>
    <a:ln>
      <a:solidFill>
        <a:schemeClr val="accent3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7839FB-D94D-41CE-85DD-3D943AD8D7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C24D9D0-BEDF-4E41-BF7B-C1D0E51928A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  <a:ln/>
      </dgm:spPr>
      <dgm:t>
        <a:bodyPr/>
        <a:lstStyle/>
        <a:p>
          <a:r>
            <a:rPr lang="en-Z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Findings and analysis suggests the following: 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DB091-DCE5-48B8-9140-00ED34C837A5}" type="parTrans" cxnId="{D94526E6-7235-47EA-B97A-21C8AD724C95}">
      <dgm:prSet/>
      <dgm:spPr/>
      <dgm:t>
        <a:bodyPr/>
        <a:lstStyle/>
        <a:p>
          <a:endParaRPr lang="en-ZA"/>
        </a:p>
      </dgm:t>
    </dgm:pt>
    <dgm:pt modelId="{7728F505-DD1B-405A-BE0C-4DF8E10F9151}" type="sibTrans" cxnId="{D94526E6-7235-47EA-B97A-21C8AD724C95}">
      <dgm:prSet/>
      <dgm:spPr/>
      <dgm:t>
        <a:bodyPr/>
        <a:lstStyle/>
        <a:p>
          <a:endParaRPr lang="en-ZA"/>
        </a:p>
      </dgm:t>
    </dgm:pt>
    <dgm:pt modelId="{7934F810-1FB1-445F-8F3F-28EAB63F6686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/a’s neither involve the learners in any kind of activity nor do they use any other resource during the lesson.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9A378-5CE8-481E-BB0B-4045F2663D8D}" type="parTrans" cxnId="{56E516E4-9B35-438B-8D47-88376DAE9FC2}">
      <dgm:prSet/>
      <dgm:spPr/>
      <dgm:t>
        <a:bodyPr/>
        <a:lstStyle/>
        <a:p>
          <a:endParaRPr lang="en-ZA"/>
        </a:p>
      </dgm:t>
    </dgm:pt>
    <dgm:pt modelId="{07DFF806-7EC9-4885-A88C-0587B8887FA5}" type="sibTrans" cxnId="{56E516E4-9B35-438B-8D47-88376DAE9FC2}">
      <dgm:prSet/>
      <dgm:spPr/>
      <dgm:t>
        <a:bodyPr/>
        <a:lstStyle/>
        <a:p>
          <a:endParaRPr lang="en-ZA"/>
        </a:p>
      </dgm:t>
    </dgm:pt>
    <dgm:pt modelId="{E76C00CB-E9E8-4E6C-912E-2760423BD04D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addition, the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do make use of the textbook on regular basis but it appears that they did not spend any time to read, conceptualize and plan the topics.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E5596-3F2D-4DDC-9507-A845FB27EED6}" type="parTrans" cxnId="{EB107ABB-35C7-4C7B-898C-B917147C56AB}">
      <dgm:prSet/>
      <dgm:spPr/>
      <dgm:t>
        <a:bodyPr/>
        <a:lstStyle/>
        <a:p>
          <a:endParaRPr lang="en-ZA"/>
        </a:p>
      </dgm:t>
    </dgm:pt>
    <dgm:pt modelId="{1FFFB650-7C75-4145-AA6F-9237D787859D}" type="sibTrans" cxnId="{EB107ABB-35C7-4C7B-898C-B917147C56AB}">
      <dgm:prSet/>
      <dgm:spPr/>
      <dgm:t>
        <a:bodyPr/>
        <a:lstStyle/>
        <a:p>
          <a:endParaRPr lang="en-ZA"/>
        </a:p>
      </dgm:t>
    </dgm:pt>
    <dgm:pt modelId="{9697E44E-FA7E-485B-BA97-35417DD8188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Z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Do you agree with these findings and analysis?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3A6C-DF8F-41B2-829A-FBBD9A9EF834}" type="parTrans" cxnId="{9F757A24-1E78-4C93-ABAB-22A51FF7356D}">
      <dgm:prSet/>
      <dgm:spPr/>
      <dgm:t>
        <a:bodyPr/>
        <a:lstStyle/>
        <a:p>
          <a:endParaRPr lang="en-ZA"/>
        </a:p>
      </dgm:t>
    </dgm:pt>
    <dgm:pt modelId="{F4D04194-57F9-4902-9B56-6D4CC8603A3B}" type="sibTrans" cxnId="{9F757A24-1E78-4C93-ABAB-22A51FF7356D}">
      <dgm:prSet/>
      <dgm:spPr/>
      <dgm:t>
        <a:bodyPr/>
        <a:lstStyle/>
        <a:p>
          <a:endParaRPr lang="en-ZA"/>
        </a:p>
      </dgm:t>
    </dgm:pt>
    <dgm:pt modelId="{08E17377-E746-4FD0-A62A-4A40AA9D6A00}" type="pres">
      <dgm:prSet presAssocID="{D37839FB-D94D-41CE-85DD-3D943AD8D7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85367D21-801D-4F29-876B-611AD429FE8E}" type="pres">
      <dgm:prSet presAssocID="{5C24D9D0-BEDF-4E41-BF7B-C1D0E51928A3}" presName="thickLine" presStyleLbl="alignNode1" presStyleIdx="0" presStyleCnt="1"/>
      <dgm:spPr/>
      <dgm:t>
        <a:bodyPr/>
        <a:lstStyle/>
        <a:p>
          <a:endParaRPr lang="en-ZA"/>
        </a:p>
      </dgm:t>
    </dgm:pt>
    <dgm:pt modelId="{E33E9961-F222-4152-B229-CED01954F5CB}" type="pres">
      <dgm:prSet presAssocID="{5C24D9D0-BEDF-4E41-BF7B-C1D0E51928A3}" presName="horz1" presStyleCnt="0"/>
      <dgm:spPr/>
    </dgm:pt>
    <dgm:pt modelId="{28F95860-3314-4141-9DE2-A42CDF691F1B}" type="pres">
      <dgm:prSet presAssocID="{5C24D9D0-BEDF-4E41-BF7B-C1D0E51928A3}" presName="tx1" presStyleLbl="revTx" presStyleIdx="0" presStyleCnt="4" custScaleX="120112"/>
      <dgm:spPr/>
      <dgm:t>
        <a:bodyPr/>
        <a:lstStyle/>
        <a:p>
          <a:endParaRPr lang="en-ZA"/>
        </a:p>
      </dgm:t>
    </dgm:pt>
    <dgm:pt modelId="{6FC9C3B0-8925-4CC6-A379-BEBA1EE3B0F2}" type="pres">
      <dgm:prSet presAssocID="{5C24D9D0-BEDF-4E41-BF7B-C1D0E51928A3}" presName="vert1" presStyleCnt="0"/>
      <dgm:spPr/>
    </dgm:pt>
    <dgm:pt modelId="{F5CFC2C7-0593-46CA-BBF1-8DDD7D508309}" type="pres">
      <dgm:prSet presAssocID="{7934F810-1FB1-445F-8F3F-28EAB63F6686}" presName="vertSpace2a" presStyleCnt="0"/>
      <dgm:spPr/>
    </dgm:pt>
    <dgm:pt modelId="{9FC1E92B-80A2-4642-99B9-A8A7387A819B}" type="pres">
      <dgm:prSet presAssocID="{7934F810-1FB1-445F-8F3F-28EAB63F6686}" presName="horz2" presStyleCnt="0"/>
      <dgm:spPr/>
    </dgm:pt>
    <dgm:pt modelId="{3499D83E-93BB-436B-BD8D-A6C294D236BE}" type="pres">
      <dgm:prSet presAssocID="{7934F810-1FB1-445F-8F3F-28EAB63F6686}" presName="horzSpace2" presStyleCnt="0"/>
      <dgm:spPr/>
    </dgm:pt>
    <dgm:pt modelId="{68D34884-2803-4FFC-A873-0FEE991AEDFA}" type="pres">
      <dgm:prSet presAssocID="{7934F810-1FB1-445F-8F3F-28EAB63F6686}" presName="tx2" presStyleLbl="revTx" presStyleIdx="1" presStyleCnt="4"/>
      <dgm:spPr/>
      <dgm:t>
        <a:bodyPr/>
        <a:lstStyle/>
        <a:p>
          <a:endParaRPr lang="en-ZA"/>
        </a:p>
      </dgm:t>
    </dgm:pt>
    <dgm:pt modelId="{DDF7917A-9021-4D7C-9D6C-F6C232159493}" type="pres">
      <dgm:prSet presAssocID="{7934F810-1FB1-445F-8F3F-28EAB63F6686}" presName="vert2" presStyleCnt="0"/>
      <dgm:spPr/>
    </dgm:pt>
    <dgm:pt modelId="{2345D54E-3A73-4463-AEFF-2DBF0A5719C1}" type="pres">
      <dgm:prSet presAssocID="{7934F810-1FB1-445F-8F3F-28EAB63F6686}" presName="thinLine2b" presStyleLbl="callout" presStyleIdx="0" presStyleCnt="3" custLinFactY="-100000" custLinFactNeighborX="-26" custLinFactNeighborY="-102672"/>
      <dgm:spPr>
        <a:ln>
          <a:solidFill>
            <a:schemeClr val="accent3">
              <a:lumMod val="50000"/>
            </a:schemeClr>
          </a:solidFill>
        </a:ln>
      </dgm:spPr>
    </dgm:pt>
    <dgm:pt modelId="{0806116C-CAA5-4914-AF39-064DDC2B6807}" type="pres">
      <dgm:prSet presAssocID="{7934F810-1FB1-445F-8F3F-28EAB63F6686}" presName="vertSpace2b" presStyleCnt="0"/>
      <dgm:spPr/>
    </dgm:pt>
    <dgm:pt modelId="{D65F866B-87AD-4740-91AD-A36F68BDC370}" type="pres">
      <dgm:prSet presAssocID="{E76C00CB-E9E8-4E6C-912E-2760423BD04D}" presName="horz2" presStyleCnt="0"/>
      <dgm:spPr/>
    </dgm:pt>
    <dgm:pt modelId="{A4FD5BDC-6694-49C4-B0AE-68238197CA93}" type="pres">
      <dgm:prSet presAssocID="{E76C00CB-E9E8-4E6C-912E-2760423BD04D}" presName="horzSpace2" presStyleCnt="0"/>
      <dgm:spPr/>
    </dgm:pt>
    <dgm:pt modelId="{37F7976E-695A-46E4-ACA3-9FD01D62CC79}" type="pres">
      <dgm:prSet presAssocID="{E76C00CB-E9E8-4E6C-912E-2760423BD04D}" presName="tx2" presStyleLbl="revTx" presStyleIdx="2" presStyleCnt="4" custLinFactNeighborX="-805" custLinFactNeighborY="-12174"/>
      <dgm:spPr/>
      <dgm:t>
        <a:bodyPr/>
        <a:lstStyle/>
        <a:p>
          <a:endParaRPr lang="en-ZA"/>
        </a:p>
      </dgm:t>
    </dgm:pt>
    <dgm:pt modelId="{C1AD9752-A001-489D-B40F-46A0F4E569E8}" type="pres">
      <dgm:prSet presAssocID="{E76C00CB-E9E8-4E6C-912E-2760423BD04D}" presName="vert2" presStyleCnt="0"/>
      <dgm:spPr/>
    </dgm:pt>
    <dgm:pt modelId="{9A32C64F-58C8-4280-9641-62282094B0A4}" type="pres">
      <dgm:prSet presAssocID="{E76C00CB-E9E8-4E6C-912E-2760423BD04D}" presName="thinLine2b" presStyleLbl="callout" presStyleIdx="1" presStyleCnt="3" custLinFactNeighborX="-26" custLinFactNeighborY="-14349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ZA"/>
        </a:p>
      </dgm:t>
    </dgm:pt>
    <dgm:pt modelId="{AC207E0C-1FC7-43DB-A6E6-ACC4830FFE58}" type="pres">
      <dgm:prSet presAssocID="{E76C00CB-E9E8-4E6C-912E-2760423BD04D}" presName="vertSpace2b" presStyleCnt="0"/>
      <dgm:spPr/>
    </dgm:pt>
    <dgm:pt modelId="{5BBF61DF-A23C-4BF5-B7CC-0A3D40C340F7}" type="pres">
      <dgm:prSet presAssocID="{9697E44E-FA7E-485B-BA97-35417DD8188E}" presName="horz2" presStyleCnt="0"/>
      <dgm:spPr/>
    </dgm:pt>
    <dgm:pt modelId="{0B049930-96FF-40A9-9822-5C4E8FBF13F7}" type="pres">
      <dgm:prSet presAssocID="{9697E44E-FA7E-485B-BA97-35417DD8188E}" presName="horzSpace2" presStyleCnt="0"/>
      <dgm:spPr/>
    </dgm:pt>
    <dgm:pt modelId="{3F629BED-CEB1-4FE3-9535-47EF41672758}" type="pres">
      <dgm:prSet presAssocID="{9697E44E-FA7E-485B-BA97-35417DD8188E}" presName="tx2" presStyleLbl="revTx" presStyleIdx="3" presStyleCnt="4" custScaleX="102229" custScaleY="53634" custLinFactNeighborX="-805" custLinFactNeighborY="5754"/>
      <dgm:spPr/>
      <dgm:t>
        <a:bodyPr/>
        <a:lstStyle/>
        <a:p>
          <a:endParaRPr lang="en-ZA"/>
        </a:p>
      </dgm:t>
    </dgm:pt>
    <dgm:pt modelId="{50905072-C14E-4A67-AFDC-76A8E1E3F684}" type="pres">
      <dgm:prSet presAssocID="{9697E44E-FA7E-485B-BA97-35417DD8188E}" presName="vert2" presStyleCnt="0"/>
      <dgm:spPr/>
    </dgm:pt>
    <dgm:pt modelId="{BABBF0E5-61CD-49B6-901B-D43FC2A53D0C}" type="pres">
      <dgm:prSet presAssocID="{9697E44E-FA7E-485B-BA97-35417DD8188E}" presName="thinLine2b" presStyleLbl="callout" presStyleIdx="2" presStyleCnt="3"/>
      <dgm:spPr/>
    </dgm:pt>
    <dgm:pt modelId="{BCE01C89-FC28-4E91-A777-FD839F9D291D}" type="pres">
      <dgm:prSet presAssocID="{9697E44E-FA7E-485B-BA97-35417DD8188E}" presName="vertSpace2b" presStyleCnt="0"/>
      <dgm:spPr/>
    </dgm:pt>
  </dgm:ptLst>
  <dgm:cxnLst>
    <dgm:cxn modelId="{2547FA67-28AB-49D8-8624-A43A0F96B2E0}" type="presOf" srcId="{7934F810-1FB1-445F-8F3F-28EAB63F6686}" destId="{68D34884-2803-4FFC-A873-0FEE991AEDFA}" srcOrd="0" destOrd="0" presId="urn:microsoft.com/office/officeart/2008/layout/LinedList"/>
    <dgm:cxn modelId="{79B3338C-DE83-4EB8-A5C2-7D10899CB82D}" type="presOf" srcId="{5C24D9D0-BEDF-4E41-BF7B-C1D0E51928A3}" destId="{28F95860-3314-4141-9DE2-A42CDF691F1B}" srcOrd="0" destOrd="0" presId="urn:microsoft.com/office/officeart/2008/layout/LinedList"/>
    <dgm:cxn modelId="{1E6CCF69-6261-41BD-8064-9222EA046E7E}" type="presOf" srcId="{D37839FB-D94D-41CE-85DD-3D943AD8D7E2}" destId="{08E17377-E746-4FD0-A62A-4A40AA9D6A00}" srcOrd="0" destOrd="0" presId="urn:microsoft.com/office/officeart/2008/layout/LinedList"/>
    <dgm:cxn modelId="{D94526E6-7235-47EA-B97A-21C8AD724C95}" srcId="{D37839FB-D94D-41CE-85DD-3D943AD8D7E2}" destId="{5C24D9D0-BEDF-4E41-BF7B-C1D0E51928A3}" srcOrd="0" destOrd="0" parTransId="{00CDB091-DCE5-48B8-9140-00ED34C837A5}" sibTransId="{7728F505-DD1B-405A-BE0C-4DF8E10F9151}"/>
    <dgm:cxn modelId="{7704B538-17FF-4865-B037-3DE2A25F5B12}" type="presOf" srcId="{9697E44E-FA7E-485B-BA97-35417DD8188E}" destId="{3F629BED-CEB1-4FE3-9535-47EF41672758}" srcOrd="0" destOrd="0" presId="urn:microsoft.com/office/officeart/2008/layout/LinedList"/>
    <dgm:cxn modelId="{56E516E4-9B35-438B-8D47-88376DAE9FC2}" srcId="{5C24D9D0-BEDF-4E41-BF7B-C1D0E51928A3}" destId="{7934F810-1FB1-445F-8F3F-28EAB63F6686}" srcOrd="0" destOrd="0" parTransId="{1649A378-5CE8-481E-BB0B-4045F2663D8D}" sibTransId="{07DFF806-7EC9-4885-A88C-0587B8887FA5}"/>
    <dgm:cxn modelId="{C8C88D99-AF3D-4238-8913-BA1EB17BA5E0}" type="presOf" srcId="{E76C00CB-E9E8-4E6C-912E-2760423BD04D}" destId="{37F7976E-695A-46E4-ACA3-9FD01D62CC79}" srcOrd="0" destOrd="0" presId="urn:microsoft.com/office/officeart/2008/layout/LinedList"/>
    <dgm:cxn modelId="{9F757A24-1E78-4C93-ABAB-22A51FF7356D}" srcId="{5C24D9D0-BEDF-4E41-BF7B-C1D0E51928A3}" destId="{9697E44E-FA7E-485B-BA97-35417DD8188E}" srcOrd="2" destOrd="0" parTransId="{A2C23A6C-DF8F-41B2-829A-FBBD9A9EF834}" sibTransId="{F4D04194-57F9-4902-9B56-6D4CC8603A3B}"/>
    <dgm:cxn modelId="{EB107ABB-35C7-4C7B-898C-B917147C56AB}" srcId="{5C24D9D0-BEDF-4E41-BF7B-C1D0E51928A3}" destId="{E76C00CB-E9E8-4E6C-912E-2760423BD04D}" srcOrd="1" destOrd="0" parTransId="{BD3E5596-3F2D-4DDC-9507-A845FB27EED6}" sibTransId="{1FFFB650-7C75-4145-AA6F-9237D787859D}"/>
    <dgm:cxn modelId="{80278BFA-2FF6-4B9F-B317-24690778349C}" type="presParOf" srcId="{08E17377-E746-4FD0-A62A-4A40AA9D6A00}" destId="{85367D21-801D-4F29-876B-611AD429FE8E}" srcOrd="0" destOrd="0" presId="urn:microsoft.com/office/officeart/2008/layout/LinedList"/>
    <dgm:cxn modelId="{5DC9457A-BF4E-45CE-9724-26C0EDC4F76C}" type="presParOf" srcId="{08E17377-E746-4FD0-A62A-4A40AA9D6A00}" destId="{E33E9961-F222-4152-B229-CED01954F5CB}" srcOrd="1" destOrd="0" presId="urn:microsoft.com/office/officeart/2008/layout/LinedList"/>
    <dgm:cxn modelId="{45B064B9-B6FE-4AD8-A2B0-DBA392B1FD1D}" type="presParOf" srcId="{E33E9961-F222-4152-B229-CED01954F5CB}" destId="{28F95860-3314-4141-9DE2-A42CDF691F1B}" srcOrd="0" destOrd="0" presId="urn:microsoft.com/office/officeart/2008/layout/LinedList"/>
    <dgm:cxn modelId="{478E6081-4A3C-4B35-8DF4-9223ADADC0FD}" type="presParOf" srcId="{E33E9961-F222-4152-B229-CED01954F5CB}" destId="{6FC9C3B0-8925-4CC6-A379-BEBA1EE3B0F2}" srcOrd="1" destOrd="0" presId="urn:microsoft.com/office/officeart/2008/layout/LinedList"/>
    <dgm:cxn modelId="{EDC0E1DE-86AC-4070-B49F-E2D472624104}" type="presParOf" srcId="{6FC9C3B0-8925-4CC6-A379-BEBA1EE3B0F2}" destId="{F5CFC2C7-0593-46CA-BBF1-8DDD7D508309}" srcOrd="0" destOrd="0" presId="urn:microsoft.com/office/officeart/2008/layout/LinedList"/>
    <dgm:cxn modelId="{513E5533-F42B-4E18-855D-25F99587573E}" type="presParOf" srcId="{6FC9C3B0-8925-4CC6-A379-BEBA1EE3B0F2}" destId="{9FC1E92B-80A2-4642-99B9-A8A7387A819B}" srcOrd="1" destOrd="0" presId="urn:microsoft.com/office/officeart/2008/layout/LinedList"/>
    <dgm:cxn modelId="{EB29206C-5BFD-4D0C-8760-711CC5FF963C}" type="presParOf" srcId="{9FC1E92B-80A2-4642-99B9-A8A7387A819B}" destId="{3499D83E-93BB-436B-BD8D-A6C294D236BE}" srcOrd="0" destOrd="0" presId="urn:microsoft.com/office/officeart/2008/layout/LinedList"/>
    <dgm:cxn modelId="{DCA263AC-FC16-49C9-ACED-59B7EE58AFDC}" type="presParOf" srcId="{9FC1E92B-80A2-4642-99B9-A8A7387A819B}" destId="{68D34884-2803-4FFC-A873-0FEE991AEDFA}" srcOrd="1" destOrd="0" presId="urn:microsoft.com/office/officeart/2008/layout/LinedList"/>
    <dgm:cxn modelId="{F18902AA-82B0-41D2-9417-70AAC32E1637}" type="presParOf" srcId="{9FC1E92B-80A2-4642-99B9-A8A7387A819B}" destId="{DDF7917A-9021-4D7C-9D6C-F6C232159493}" srcOrd="2" destOrd="0" presId="urn:microsoft.com/office/officeart/2008/layout/LinedList"/>
    <dgm:cxn modelId="{81DBFBE2-CE51-4470-9D21-41A522ABAF92}" type="presParOf" srcId="{6FC9C3B0-8925-4CC6-A379-BEBA1EE3B0F2}" destId="{2345D54E-3A73-4463-AEFF-2DBF0A5719C1}" srcOrd="2" destOrd="0" presId="urn:microsoft.com/office/officeart/2008/layout/LinedList"/>
    <dgm:cxn modelId="{56C472F4-D02B-46FA-A859-E5134DE835E5}" type="presParOf" srcId="{6FC9C3B0-8925-4CC6-A379-BEBA1EE3B0F2}" destId="{0806116C-CAA5-4914-AF39-064DDC2B6807}" srcOrd="3" destOrd="0" presId="urn:microsoft.com/office/officeart/2008/layout/LinedList"/>
    <dgm:cxn modelId="{66C70359-3008-4281-B9FA-95B172EDCA9E}" type="presParOf" srcId="{6FC9C3B0-8925-4CC6-A379-BEBA1EE3B0F2}" destId="{D65F866B-87AD-4740-91AD-A36F68BDC370}" srcOrd="4" destOrd="0" presId="urn:microsoft.com/office/officeart/2008/layout/LinedList"/>
    <dgm:cxn modelId="{C5838C21-D9F0-4E4A-9D54-D273D1FB5B73}" type="presParOf" srcId="{D65F866B-87AD-4740-91AD-A36F68BDC370}" destId="{A4FD5BDC-6694-49C4-B0AE-68238197CA93}" srcOrd="0" destOrd="0" presId="urn:microsoft.com/office/officeart/2008/layout/LinedList"/>
    <dgm:cxn modelId="{7487C999-9D6C-441D-96CE-4C20CFC52D03}" type="presParOf" srcId="{D65F866B-87AD-4740-91AD-A36F68BDC370}" destId="{37F7976E-695A-46E4-ACA3-9FD01D62CC79}" srcOrd="1" destOrd="0" presId="urn:microsoft.com/office/officeart/2008/layout/LinedList"/>
    <dgm:cxn modelId="{9235BE46-0FEA-40BA-B077-7448E2DE8DFF}" type="presParOf" srcId="{D65F866B-87AD-4740-91AD-A36F68BDC370}" destId="{C1AD9752-A001-489D-B40F-46A0F4E569E8}" srcOrd="2" destOrd="0" presId="urn:microsoft.com/office/officeart/2008/layout/LinedList"/>
    <dgm:cxn modelId="{B72637EA-6A9A-4731-9E33-6110B9E4B4F8}" type="presParOf" srcId="{6FC9C3B0-8925-4CC6-A379-BEBA1EE3B0F2}" destId="{9A32C64F-58C8-4280-9641-62282094B0A4}" srcOrd="5" destOrd="0" presId="urn:microsoft.com/office/officeart/2008/layout/LinedList"/>
    <dgm:cxn modelId="{9304A785-33CC-4472-927C-CF1CCAF04C18}" type="presParOf" srcId="{6FC9C3B0-8925-4CC6-A379-BEBA1EE3B0F2}" destId="{AC207E0C-1FC7-43DB-A6E6-ACC4830FFE58}" srcOrd="6" destOrd="0" presId="urn:microsoft.com/office/officeart/2008/layout/LinedList"/>
    <dgm:cxn modelId="{6A7E5A4A-622B-4C27-B200-96E04507DA69}" type="presParOf" srcId="{6FC9C3B0-8925-4CC6-A379-BEBA1EE3B0F2}" destId="{5BBF61DF-A23C-4BF5-B7CC-0A3D40C340F7}" srcOrd="7" destOrd="0" presId="urn:microsoft.com/office/officeart/2008/layout/LinedList"/>
    <dgm:cxn modelId="{5701681C-2380-4E1A-A055-4190ACA337CC}" type="presParOf" srcId="{5BBF61DF-A23C-4BF5-B7CC-0A3D40C340F7}" destId="{0B049930-96FF-40A9-9822-5C4E8FBF13F7}" srcOrd="0" destOrd="0" presId="urn:microsoft.com/office/officeart/2008/layout/LinedList"/>
    <dgm:cxn modelId="{6E121BFC-B332-45AE-8356-647349862BE9}" type="presParOf" srcId="{5BBF61DF-A23C-4BF5-B7CC-0A3D40C340F7}" destId="{3F629BED-CEB1-4FE3-9535-47EF41672758}" srcOrd="1" destOrd="0" presId="urn:microsoft.com/office/officeart/2008/layout/LinedList"/>
    <dgm:cxn modelId="{48042CCC-D6DB-4516-93F0-5DD2362EA523}" type="presParOf" srcId="{5BBF61DF-A23C-4BF5-B7CC-0A3D40C340F7}" destId="{50905072-C14E-4A67-AFDC-76A8E1E3F684}" srcOrd="2" destOrd="0" presId="urn:microsoft.com/office/officeart/2008/layout/LinedList"/>
    <dgm:cxn modelId="{EA946BE3-78A0-44E4-BBF6-DA1E533ADB24}" type="presParOf" srcId="{6FC9C3B0-8925-4CC6-A379-BEBA1EE3B0F2}" destId="{BABBF0E5-61CD-49B6-901B-D43FC2A53D0C}" srcOrd="8" destOrd="0" presId="urn:microsoft.com/office/officeart/2008/layout/LinedList"/>
    <dgm:cxn modelId="{EB07E000-84DB-4891-BE9F-B6A573A61008}" type="presParOf" srcId="{6FC9C3B0-8925-4CC6-A379-BEBA1EE3B0F2}" destId="{BCE01C89-FC28-4E91-A777-FD839F9D291D}" srcOrd="9" destOrd="0" presId="urn:microsoft.com/office/officeart/2008/layout/LinedList"/>
  </dgm:cxnLst>
  <dgm:bg/>
  <dgm:whole>
    <a:ln>
      <a:solidFill>
        <a:schemeClr val="accent3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935D93-0117-47EC-89CF-8AF2CB357FF1}" type="doc">
      <dgm:prSet loTypeId="urn:microsoft.com/office/officeart/2005/8/layout/pyramid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ZA"/>
        </a:p>
      </dgm:t>
    </dgm:pt>
    <dgm:pt modelId="{1BE53095-943D-4A42-A11F-B9A5B2A5D0C9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are written on the basis of some assumptions about the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and learners that these are intended for.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30E50-26A5-4142-A6DE-ECE69679B07E}" type="parTrans" cxnId="{6D24D2C8-FB97-4DA7-AA2D-EFA0E38CBE5D}">
      <dgm:prSet/>
      <dgm:spPr/>
      <dgm:t>
        <a:bodyPr/>
        <a:lstStyle/>
        <a:p>
          <a:endParaRPr lang="en-ZA"/>
        </a:p>
      </dgm:t>
    </dgm:pt>
    <dgm:pt modelId="{56CD0F2F-EF11-496A-845B-735AF19EE758}" type="sibTrans" cxnId="{6D24D2C8-FB97-4DA7-AA2D-EFA0E38CBE5D}">
      <dgm:prSet/>
      <dgm:spPr/>
      <dgm:t>
        <a:bodyPr/>
        <a:lstStyle/>
        <a:p>
          <a:endParaRPr lang="en-ZA"/>
        </a:p>
      </dgm:t>
    </dgm:pt>
    <dgm:pt modelId="{3CEE95BD-9F51-49FE-90DB-94A45067295B}">
      <dgm:prSet phldrT="[Text]" custT="1"/>
      <dgm:spPr>
        <a:solidFill>
          <a:schemeClr val="l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One of these assumptions is that all </a:t>
          </a:r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have the basic and necessary content knowledge to understand and interpret the textbook information correctly.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F4410-A0A9-4B0A-A023-2E6F62524F04}" type="parTrans" cxnId="{A7241E18-9A9C-4248-8049-FDD3B3FAB657}">
      <dgm:prSet/>
      <dgm:spPr/>
      <dgm:t>
        <a:bodyPr/>
        <a:lstStyle/>
        <a:p>
          <a:endParaRPr lang="en-ZA"/>
        </a:p>
      </dgm:t>
    </dgm:pt>
    <dgm:pt modelId="{22CCBFBC-289D-48F4-B067-E62EA349DDD4}" type="sibTrans" cxnId="{A7241E18-9A9C-4248-8049-FDD3B3FAB657}">
      <dgm:prSet/>
      <dgm:spPr/>
      <dgm:t>
        <a:bodyPr/>
        <a:lstStyle/>
        <a:p>
          <a:endParaRPr lang="en-ZA"/>
        </a:p>
      </dgm:t>
    </dgm:pt>
    <dgm:pt modelId="{74B5736F-C1DC-4227-8B7D-54F02417A2EE}" type="pres">
      <dgm:prSet presAssocID="{99935D93-0117-47EC-89CF-8AF2CB357FF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4756F0D4-DE0B-4036-A02F-AB95F967263F}" type="pres">
      <dgm:prSet presAssocID="{99935D93-0117-47EC-89CF-8AF2CB357FF1}" presName="pyramid" presStyleLbl="node1" presStyleIdx="0" presStyleCnt="1" custLinFactNeighborX="31597"/>
      <dgm:spPr>
        <a:prstGeom prst="star8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928146F5-AF2A-4393-8B08-9BD90EC36326}" type="pres">
      <dgm:prSet presAssocID="{99935D93-0117-47EC-89CF-8AF2CB357FF1}" presName="theList" presStyleCnt="0"/>
      <dgm:spPr/>
    </dgm:pt>
    <dgm:pt modelId="{C37AA02C-BCED-46A3-9F1D-919FC4026EDD}" type="pres">
      <dgm:prSet presAssocID="{1BE53095-943D-4A42-A11F-B9A5B2A5D0C9}" presName="aNode" presStyleLbl="fgAcc1" presStyleIdx="0" presStyleCnt="2" custScaleX="2089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3A639-71F4-4A69-8896-4297AFAAF654}" type="pres">
      <dgm:prSet presAssocID="{1BE53095-943D-4A42-A11F-B9A5B2A5D0C9}" presName="aSpace" presStyleCnt="0"/>
      <dgm:spPr/>
    </dgm:pt>
    <dgm:pt modelId="{D83BB636-4273-45F2-8CF5-C753C2E7E512}" type="pres">
      <dgm:prSet presAssocID="{3CEE95BD-9F51-49FE-90DB-94A45067295B}" presName="aNode" presStyleLbl="fgAcc1" presStyleIdx="1" presStyleCnt="2" custScaleX="23839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0D15A1-E75D-499D-B98C-91FE47EBFF5A}" type="pres">
      <dgm:prSet presAssocID="{3CEE95BD-9F51-49FE-90DB-94A45067295B}" presName="aSpace" presStyleCnt="0"/>
      <dgm:spPr/>
    </dgm:pt>
  </dgm:ptLst>
  <dgm:cxnLst>
    <dgm:cxn modelId="{6D24D2C8-FB97-4DA7-AA2D-EFA0E38CBE5D}" srcId="{99935D93-0117-47EC-89CF-8AF2CB357FF1}" destId="{1BE53095-943D-4A42-A11F-B9A5B2A5D0C9}" srcOrd="0" destOrd="0" parTransId="{AE130E50-26A5-4142-A6DE-ECE69679B07E}" sibTransId="{56CD0F2F-EF11-496A-845B-735AF19EE758}"/>
    <dgm:cxn modelId="{471A3ACA-4989-4A60-AC96-854DE74449C0}" type="presOf" srcId="{1BE53095-943D-4A42-A11F-B9A5B2A5D0C9}" destId="{C37AA02C-BCED-46A3-9F1D-919FC4026EDD}" srcOrd="0" destOrd="0" presId="urn:microsoft.com/office/officeart/2005/8/layout/pyramid2"/>
    <dgm:cxn modelId="{A7241E18-9A9C-4248-8049-FDD3B3FAB657}" srcId="{99935D93-0117-47EC-89CF-8AF2CB357FF1}" destId="{3CEE95BD-9F51-49FE-90DB-94A45067295B}" srcOrd="1" destOrd="0" parTransId="{CADF4410-A0A9-4B0A-A023-2E6F62524F04}" sibTransId="{22CCBFBC-289D-48F4-B067-E62EA349DDD4}"/>
    <dgm:cxn modelId="{04FFB403-A46D-4967-ABE4-F3D5E9A6B255}" type="presOf" srcId="{99935D93-0117-47EC-89CF-8AF2CB357FF1}" destId="{74B5736F-C1DC-4227-8B7D-54F02417A2EE}" srcOrd="0" destOrd="0" presId="urn:microsoft.com/office/officeart/2005/8/layout/pyramid2"/>
    <dgm:cxn modelId="{71BD7943-74C6-40B2-9EE9-D971F6A84A19}" type="presOf" srcId="{3CEE95BD-9F51-49FE-90DB-94A45067295B}" destId="{D83BB636-4273-45F2-8CF5-C753C2E7E512}" srcOrd="0" destOrd="0" presId="urn:microsoft.com/office/officeart/2005/8/layout/pyramid2"/>
    <dgm:cxn modelId="{87F373EC-ED43-41FE-88F9-F007E048FF1B}" type="presParOf" srcId="{74B5736F-C1DC-4227-8B7D-54F02417A2EE}" destId="{4756F0D4-DE0B-4036-A02F-AB95F967263F}" srcOrd="0" destOrd="0" presId="urn:microsoft.com/office/officeart/2005/8/layout/pyramid2"/>
    <dgm:cxn modelId="{CAC17B71-4CC9-46FB-91E9-8C075CBB05CA}" type="presParOf" srcId="{74B5736F-C1DC-4227-8B7D-54F02417A2EE}" destId="{928146F5-AF2A-4393-8B08-9BD90EC36326}" srcOrd="1" destOrd="0" presId="urn:microsoft.com/office/officeart/2005/8/layout/pyramid2"/>
    <dgm:cxn modelId="{87981CB8-F7A7-4214-AC75-A285FBC7FDE4}" type="presParOf" srcId="{928146F5-AF2A-4393-8B08-9BD90EC36326}" destId="{C37AA02C-BCED-46A3-9F1D-919FC4026EDD}" srcOrd="0" destOrd="0" presId="urn:microsoft.com/office/officeart/2005/8/layout/pyramid2"/>
    <dgm:cxn modelId="{4D4B98C8-A25B-44FF-A2AA-C79D42EB9D6A}" type="presParOf" srcId="{928146F5-AF2A-4393-8B08-9BD90EC36326}" destId="{D233A639-71F4-4A69-8896-4297AFAAF654}" srcOrd="1" destOrd="0" presId="urn:microsoft.com/office/officeart/2005/8/layout/pyramid2"/>
    <dgm:cxn modelId="{66CB28D8-DB04-418A-81FD-6D5AE21F4903}" type="presParOf" srcId="{928146F5-AF2A-4393-8B08-9BD90EC36326}" destId="{D83BB636-4273-45F2-8CF5-C753C2E7E512}" srcOrd="2" destOrd="0" presId="urn:microsoft.com/office/officeart/2005/8/layout/pyramid2"/>
    <dgm:cxn modelId="{AAE8DEA3-0D18-469F-8C68-B9EE424847BC}" type="presParOf" srcId="{928146F5-AF2A-4393-8B08-9BD90EC36326}" destId="{C90D15A1-E75D-499D-B98C-91FE47EBFF5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935D93-0117-47EC-89CF-8AF2CB357FF1}" type="doc">
      <dgm:prSet loTypeId="urn:microsoft.com/office/officeart/2005/8/layout/pyramid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ZA"/>
        </a:p>
      </dgm:t>
    </dgm:pt>
    <dgm:pt modelId="{1BE53095-943D-4A42-A11F-B9A5B2A5D0C9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perceptions and attitude towards the value and use of the textbook along with their limitation of subject knowledge emerge as one major factors that hinders effective use of the textbook.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30E50-26A5-4142-A6DE-ECE69679B07E}" type="parTrans" cxnId="{6D24D2C8-FB97-4DA7-AA2D-EFA0E38CBE5D}">
      <dgm:prSet/>
      <dgm:spPr/>
      <dgm:t>
        <a:bodyPr/>
        <a:lstStyle/>
        <a:p>
          <a:endParaRPr lang="en-ZA"/>
        </a:p>
      </dgm:t>
    </dgm:pt>
    <dgm:pt modelId="{56CD0F2F-EF11-496A-845B-735AF19EE758}" type="sibTrans" cxnId="{6D24D2C8-FB97-4DA7-AA2D-EFA0E38CBE5D}">
      <dgm:prSet/>
      <dgm:spPr/>
      <dgm:t>
        <a:bodyPr/>
        <a:lstStyle/>
        <a:p>
          <a:endParaRPr lang="en-ZA"/>
        </a:p>
      </dgm:t>
    </dgm:pt>
    <dgm:pt modelId="{84C09557-B2D9-4729-811E-62E90C1B0229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addition, </a:t>
          </a:r>
          <a:r>
            <a:rPr lang="en-US" altLang="ja-JP" sz="28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altLang="ja-JP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did not perceive textbooks as an important teaching and learning resource.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82CA-1F83-431D-91CC-21AA3F4A427A}" type="parTrans" cxnId="{B13B69B5-88C9-41D0-959B-CAC003FDDBC1}">
      <dgm:prSet/>
      <dgm:spPr/>
      <dgm:t>
        <a:bodyPr/>
        <a:lstStyle/>
        <a:p>
          <a:endParaRPr lang="en-ZA"/>
        </a:p>
      </dgm:t>
    </dgm:pt>
    <dgm:pt modelId="{51D2194E-F76D-4BBE-AC06-71D20C064F93}" type="sibTrans" cxnId="{B13B69B5-88C9-41D0-959B-CAC003FDDBC1}">
      <dgm:prSet/>
      <dgm:spPr/>
      <dgm:t>
        <a:bodyPr/>
        <a:lstStyle/>
        <a:p>
          <a:endParaRPr lang="en-ZA"/>
        </a:p>
      </dgm:t>
    </dgm:pt>
    <dgm:pt modelId="{74B5736F-C1DC-4227-8B7D-54F02417A2EE}" type="pres">
      <dgm:prSet presAssocID="{99935D93-0117-47EC-89CF-8AF2CB357FF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4756F0D4-DE0B-4036-A02F-AB95F967263F}" type="pres">
      <dgm:prSet presAssocID="{99935D93-0117-47EC-89CF-8AF2CB357FF1}" presName="pyramid" presStyleLbl="node1" presStyleIdx="0" presStyleCnt="1" custLinFactNeighborX="31597"/>
      <dgm:spPr>
        <a:prstGeom prst="star8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928146F5-AF2A-4393-8B08-9BD90EC36326}" type="pres">
      <dgm:prSet presAssocID="{99935D93-0117-47EC-89CF-8AF2CB357FF1}" presName="theList" presStyleCnt="0"/>
      <dgm:spPr/>
    </dgm:pt>
    <dgm:pt modelId="{C37AA02C-BCED-46A3-9F1D-919FC4026EDD}" type="pres">
      <dgm:prSet presAssocID="{1BE53095-943D-4A42-A11F-B9A5B2A5D0C9}" presName="aNode" presStyleLbl="fgAcc1" presStyleIdx="0" presStyleCnt="2" custScaleX="2089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3A639-71F4-4A69-8896-4297AFAAF654}" type="pres">
      <dgm:prSet presAssocID="{1BE53095-943D-4A42-A11F-B9A5B2A5D0C9}" presName="aSpace" presStyleCnt="0"/>
      <dgm:spPr/>
    </dgm:pt>
    <dgm:pt modelId="{A35B9C5D-E11D-4F10-9C4A-8FF9C57D239F}" type="pres">
      <dgm:prSet presAssocID="{84C09557-B2D9-4729-811E-62E90C1B0229}" presName="aNode" presStyleLbl="fgAcc1" presStyleIdx="1" presStyleCnt="2" custScaleX="2089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0F3F3F-CE39-46A3-89C7-165BA0A42594}" type="pres">
      <dgm:prSet presAssocID="{84C09557-B2D9-4729-811E-62E90C1B0229}" presName="aSpace" presStyleCnt="0"/>
      <dgm:spPr/>
    </dgm:pt>
  </dgm:ptLst>
  <dgm:cxnLst>
    <dgm:cxn modelId="{B13B69B5-88C9-41D0-959B-CAC003FDDBC1}" srcId="{99935D93-0117-47EC-89CF-8AF2CB357FF1}" destId="{84C09557-B2D9-4729-811E-62E90C1B0229}" srcOrd="1" destOrd="0" parTransId="{4AD982CA-1F83-431D-91CC-21AA3F4A427A}" sibTransId="{51D2194E-F76D-4BBE-AC06-71D20C064F93}"/>
    <dgm:cxn modelId="{6EF8F225-E286-4B4C-8A92-1691499DFF63}" type="presOf" srcId="{1BE53095-943D-4A42-A11F-B9A5B2A5D0C9}" destId="{C37AA02C-BCED-46A3-9F1D-919FC4026EDD}" srcOrd="0" destOrd="0" presId="urn:microsoft.com/office/officeart/2005/8/layout/pyramid2"/>
    <dgm:cxn modelId="{64D7C0C3-D6BF-41F3-B9E7-61C074BBBB87}" type="presOf" srcId="{99935D93-0117-47EC-89CF-8AF2CB357FF1}" destId="{74B5736F-C1DC-4227-8B7D-54F02417A2EE}" srcOrd="0" destOrd="0" presId="urn:microsoft.com/office/officeart/2005/8/layout/pyramid2"/>
    <dgm:cxn modelId="{6D24D2C8-FB97-4DA7-AA2D-EFA0E38CBE5D}" srcId="{99935D93-0117-47EC-89CF-8AF2CB357FF1}" destId="{1BE53095-943D-4A42-A11F-B9A5B2A5D0C9}" srcOrd="0" destOrd="0" parTransId="{AE130E50-26A5-4142-A6DE-ECE69679B07E}" sibTransId="{56CD0F2F-EF11-496A-845B-735AF19EE758}"/>
    <dgm:cxn modelId="{94A429FD-418B-4230-A647-1F130CC6E13E}" type="presOf" srcId="{84C09557-B2D9-4729-811E-62E90C1B0229}" destId="{A35B9C5D-E11D-4F10-9C4A-8FF9C57D239F}" srcOrd="0" destOrd="0" presId="urn:microsoft.com/office/officeart/2005/8/layout/pyramid2"/>
    <dgm:cxn modelId="{5BE87CD2-C0C3-4DC9-963D-959B1EB4E50D}" type="presParOf" srcId="{74B5736F-C1DC-4227-8B7D-54F02417A2EE}" destId="{4756F0D4-DE0B-4036-A02F-AB95F967263F}" srcOrd="0" destOrd="0" presId="urn:microsoft.com/office/officeart/2005/8/layout/pyramid2"/>
    <dgm:cxn modelId="{95C6348E-905C-4FCE-ACE9-49B16263FB36}" type="presParOf" srcId="{74B5736F-C1DC-4227-8B7D-54F02417A2EE}" destId="{928146F5-AF2A-4393-8B08-9BD90EC36326}" srcOrd="1" destOrd="0" presId="urn:microsoft.com/office/officeart/2005/8/layout/pyramid2"/>
    <dgm:cxn modelId="{CF2EF536-DF0C-4FC1-B41D-DFAA65576D99}" type="presParOf" srcId="{928146F5-AF2A-4393-8B08-9BD90EC36326}" destId="{C37AA02C-BCED-46A3-9F1D-919FC4026EDD}" srcOrd="0" destOrd="0" presId="urn:microsoft.com/office/officeart/2005/8/layout/pyramid2"/>
    <dgm:cxn modelId="{FF7D2676-F61A-48C2-B9F6-DD7A8D80175D}" type="presParOf" srcId="{928146F5-AF2A-4393-8B08-9BD90EC36326}" destId="{D233A639-71F4-4A69-8896-4297AFAAF654}" srcOrd="1" destOrd="0" presId="urn:microsoft.com/office/officeart/2005/8/layout/pyramid2"/>
    <dgm:cxn modelId="{67137596-513B-4B19-B1B3-FFAE5CAAEEE3}" type="presParOf" srcId="{928146F5-AF2A-4393-8B08-9BD90EC36326}" destId="{A35B9C5D-E11D-4F10-9C4A-8FF9C57D239F}" srcOrd="2" destOrd="0" presId="urn:microsoft.com/office/officeart/2005/8/layout/pyramid2"/>
    <dgm:cxn modelId="{2B7CA3FF-6257-4BC4-A5DC-A464C0FCA2CA}" type="presParOf" srcId="{928146F5-AF2A-4393-8B08-9BD90EC36326}" destId="{5B0F3F3F-CE39-46A3-89C7-165BA0A4259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CECD6C-8DDE-49B4-94F9-5E90DDFF574D}" type="doc">
      <dgm:prSet loTypeId="urn:microsoft.com/office/officeart/2005/8/layout/list1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8F2A26DD-E562-4FC0-8F3D-500C7BE74469}">
      <dgm:prSet phldrT="[Text]" custT="1"/>
      <dgm:spPr/>
      <dgm:t>
        <a:bodyPr/>
        <a:lstStyle/>
        <a:p>
          <a:r>
            <a:rPr lang="en-ZA" sz="2800" dirty="0" smtClean="0">
              <a:latin typeface="Arial" panose="020B0604020202020204" pitchFamily="34" charset="0"/>
              <a:cs typeface="Arial" panose="020B0604020202020204" pitchFamily="34" charset="0"/>
            </a:rPr>
            <a:t>Advantages of using our textbooks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555C7-EEF3-43B6-9A21-BC973D14A84F}" type="parTrans" cxnId="{1A3C1995-7A1E-4EE9-9B5F-8A821A44725E}">
      <dgm:prSet/>
      <dgm:spPr/>
      <dgm:t>
        <a:bodyPr/>
        <a:lstStyle/>
        <a:p>
          <a:endParaRPr lang="en-ZA"/>
        </a:p>
      </dgm:t>
    </dgm:pt>
    <dgm:pt modelId="{AB1D4346-C9B3-4B78-882B-1FA60DC5A9A5}" type="sibTrans" cxnId="{1A3C1995-7A1E-4EE9-9B5F-8A821A44725E}">
      <dgm:prSet/>
      <dgm:spPr/>
      <dgm:t>
        <a:bodyPr/>
        <a:lstStyle/>
        <a:p>
          <a:endParaRPr lang="en-ZA"/>
        </a:p>
      </dgm:t>
    </dgm:pt>
    <dgm:pt modelId="{E4997D9B-4BFA-4B1B-B256-BC6AB1DD0922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your group, briefly discuss 5 advantages of using textbooks as a tool to help learners learn. </a:t>
          </a:r>
          <a:endParaRPr lang="en-Z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C8F22-2F2C-4D97-9945-139CA0923C87}" type="parTrans" cxnId="{C23D05B6-25A9-4799-AC16-CDFB3EB033CB}">
      <dgm:prSet/>
      <dgm:spPr/>
      <dgm:t>
        <a:bodyPr/>
        <a:lstStyle/>
        <a:p>
          <a:endParaRPr lang="en-ZA"/>
        </a:p>
      </dgm:t>
    </dgm:pt>
    <dgm:pt modelId="{CDA2C92B-9E9A-426B-ABA2-D37BAEB1BCBA}" type="sibTrans" cxnId="{C23D05B6-25A9-4799-AC16-CDFB3EB033CB}">
      <dgm:prSet/>
      <dgm:spPr/>
      <dgm:t>
        <a:bodyPr/>
        <a:lstStyle/>
        <a:p>
          <a:endParaRPr lang="en-ZA"/>
        </a:p>
      </dgm:t>
    </dgm:pt>
    <dgm:pt modelId="{BD73A1BB-AE69-409D-A129-54E7E7CF83E0}" type="pres">
      <dgm:prSet presAssocID="{1ECECD6C-8DDE-49B4-94F9-5E90DDFF5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BBCF9BB-33E1-416F-96AB-FA1999448C92}" type="pres">
      <dgm:prSet presAssocID="{8F2A26DD-E562-4FC0-8F3D-500C7BE74469}" presName="parentLin" presStyleCnt="0"/>
      <dgm:spPr/>
    </dgm:pt>
    <dgm:pt modelId="{BC660515-DB28-4D92-A4B4-4B955EA4D3F3}" type="pres">
      <dgm:prSet presAssocID="{8F2A26DD-E562-4FC0-8F3D-500C7BE74469}" presName="parentLeftMargin" presStyleLbl="node1" presStyleIdx="0" presStyleCnt="1"/>
      <dgm:spPr/>
      <dgm:t>
        <a:bodyPr/>
        <a:lstStyle/>
        <a:p>
          <a:endParaRPr lang="en-ZA"/>
        </a:p>
      </dgm:t>
    </dgm:pt>
    <dgm:pt modelId="{50081BB0-D8D4-4663-8774-B7F1EF2ED49E}" type="pres">
      <dgm:prSet presAssocID="{8F2A26DD-E562-4FC0-8F3D-500C7BE74469}" presName="parentText" presStyleLbl="node1" presStyleIdx="0" presStyleCnt="1" custScaleX="108211" custLinFactNeighborX="-12501" custLinFactNeighborY="55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88133F-3D97-4CAA-9C8F-ED5F236C7FDE}" type="pres">
      <dgm:prSet presAssocID="{8F2A26DD-E562-4FC0-8F3D-500C7BE74469}" presName="negativeSpace" presStyleCnt="0"/>
      <dgm:spPr/>
    </dgm:pt>
    <dgm:pt modelId="{6A595C32-652E-4EE5-ADAF-1DC852CCD01B}" type="pres">
      <dgm:prSet presAssocID="{8F2A26DD-E562-4FC0-8F3D-500C7BE7446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23D05B6-25A9-4799-AC16-CDFB3EB033CB}" srcId="{8F2A26DD-E562-4FC0-8F3D-500C7BE74469}" destId="{E4997D9B-4BFA-4B1B-B256-BC6AB1DD0922}" srcOrd="0" destOrd="0" parTransId="{C6AC8F22-2F2C-4D97-9945-139CA0923C87}" sibTransId="{CDA2C92B-9E9A-426B-ABA2-D37BAEB1BCBA}"/>
    <dgm:cxn modelId="{335CCB7C-39C2-4DE6-9FA7-BA5D4589ECB5}" type="presOf" srcId="{E4997D9B-4BFA-4B1B-B256-BC6AB1DD0922}" destId="{6A595C32-652E-4EE5-ADAF-1DC852CCD01B}" srcOrd="0" destOrd="0" presId="urn:microsoft.com/office/officeart/2005/8/layout/list1"/>
    <dgm:cxn modelId="{1A3C1995-7A1E-4EE9-9B5F-8A821A44725E}" srcId="{1ECECD6C-8DDE-49B4-94F9-5E90DDFF574D}" destId="{8F2A26DD-E562-4FC0-8F3D-500C7BE74469}" srcOrd="0" destOrd="0" parTransId="{8E4555C7-EEF3-43B6-9A21-BC973D14A84F}" sibTransId="{AB1D4346-C9B3-4B78-882B-1FA60DC5A9A5}"/>
    <dgm:cxn modelId="{CD3DBC11-6EE0-4BC5-8C65-8830592014D9}" type="presOf" srcId="{1ECECD6C-8DDE-49B4-94F9-5E90DDFF574D}" destId="{BD73A1BB-AE69-409D-A129-54E7E7CF83E0}" srcOrd="0" destOrd="0" presId="urn:microsoft.com/office/officeart/2005/8/layout/list1"/>
    <dgm:cxn modelId="{83ABD844-6E4B-4B9C-808A-11A518174570}" type="presOf" srcId="{8F2A26DD-E562-4FC0-8F3D-500C7BE74469}" destId="{BC660515-DB28-4D92-A4B4-4B955EA4D3F3}" srcOrd="0" destOrd="0" presId="urn:microsoft.com/office/officeart/2005/8/layout/list1"/>
    <dgm:cxn modelId="{AF5C964C-AE4C-487E-990A-3DA9EE2BF5FF}" type="presOf" srcId="{8F2A26DD-E562-4FC0-8F3D-500C7BE74469}" destId="{50081BB0-D8D4-4663-8774-B7F1EF2ED49E}" srcOrd="1" destOrd="0" presId="urn:microsoft.com/office/officeart/2005/8/layout/list1"/>
    <dgm:cxn modelId="{083CBF1D-B884-4949-AFAB-902D6F45731C}" type="presParOf" srcId="{BD73A1BB-AE69-409D-A129-54E7E7CF83E0}" destId="{8BBCF9BB-33E1-416F-96AB-FA1999448C92}" srcOrd="0" destOrd="0" presId="urn:microsoft.com/office/officeart/2005/8/layout/list1"/>
    <dgm:cxn modelId="{74A9AE96-9758-4D19-BCA3-2A05E87AA823}" type="presParOf" srcId="{8BBCF9BB-33E1-416F-96AB-FA1999448C92}" destId="{BC660515-DB28-4D92-A4B4-4B955EA4D3F3}" srcOrd="0" destOrd="0" presId="urn:microsoft.com/office/officeart/2005/8/layout/list1"/>
    <dgm:cxn modelId="{D701928E-758C-4698-8958-A62349903C76}" type="presParOf" srcId="{8BBCF9BB-33E1-416F-96AB-FA1999448C92}" destId="{50081BB0-D8D4-4663-8774-B7F1EF2ED49E}" srcOrd="1" destOrd="0" presId="urn:microsoft.com/office/officeart/2005/8/layout/list1"/>
    <dgm:cxn modelId="{58AEC47D-B5C1-497A-9BB1-3FB812682B11}" type="presParOf" srcId="{BD73A1BB-AE69-409D-A129-54E7E7CF83E0}" destId="{E388133F-3D97-4CAA-9C8F-ED5F236C7FDE}" srcOrd="1" destOrd="0" presId="urn:microsoft.com/office/officeart/2005/8/layout/list1"/>
    <dgm:cxn modelId="{CAE3E927-6F31-4228-83D0-69E555524DDF}" type="presParOf" srcId="{BD73A1BB-AE69-409D-A129-54E7E7CF83E0}" destId="{6A595C32-652E-4EE5-ADAF-1DC852CCD0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61B3-C8C4-4469-B0A6-58BEFB972B03}">
      <dsp:nvSpPr>
        <dsp:cNvPr id="0" name=""/>
        <dsp:cNvSpPr/>
      </dsp:nvSpPr>
      <dsp:spPr>
        <a:xfrm>
          <a:off x="160967" y="330916"/>
          <a:ext cx="8142697" cy="6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textbook is, in fact, the heart of the school/</a:t>
          </a:r>
          <a:r>
            <a:rPr lang="en-US" altLang="ja-JP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maktab</a:t>
          </a: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967" y="330916"/>
        <a:ext cx="8142697" cy="689485"/>
      </dsp:txXfrm>
    </dsp:sp>
    <dsp:sp modelId="{B8A8A872-9657-4F14-BA3A-6316346506B3}">
      <dsp:nvSpPr>
        <dsp:cNvPr id="0" name=""/>
        <dsp:cNvSpPr/>
      </dsp:nvSpPr>
      <dsp:spPr>
        <a:xfrm>
          <a:off x="127454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320CDC-4E82-4717-B4DD-6F08C5D7175C}">
      <dsp:nvSpPr>
        <dsp:cNvPr id="0" name=""/>
        <dsp:cNvSpPr/>
      </dsp:nvSpPr>
      <dsp:spPr>
        <a:xfrm>
          <a:off x="1197688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8108"/>
                <a:satOff val="-53"/>
                <a:lumOff val="90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108"/>
                <a:satOff val="-53"/>
                <a:lumOff val="90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108"/>
                <a:satOff val="-53"/>
                <a:lumOff val="90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8108"/>
              <a:satOff val="-53"/>
              <a:lumOff val="90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3AE7-D81E-4A2C-A831-63CDB428064A}">
      <dsp:nvSpPr>
        <dsp:cNvPr id="0" name=""/>
        <dsp:cNvSpPr/>
      </dsp:nvSpPr>
      <dsp:spPr>
        <a:xfrm>
          <a:off x="2267923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6215"/>
                <a:satOff val="-106"/>
                <a:lumOff val="181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6215"/>
                <a:satOff val="-106"/>
                <a:lumOff val="181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6215"/>
                <a:satOff val="-106"/>
                <a:lumOff val="18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6215"/>
              <a:satOff val="-106"/>
              <a:lumOff val="18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CAC2B7-3F7A-498E-AEEC-33E30C13ECA4}">
      <dsp:nvSpPr>
        <dsp:cNvPr id="0" name=""/>
        <dsp:cNvSpPr/>
      </dsp:nvSpPr>
      <dsp:spPr>
        <a:xfrm>
          <a:off x="3338157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24323"/>
                <a:satOff val="-159"/>
                <a:lumOff val="272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4323"/>
                <a:satOff val="-159"/>
                <a:lumOff val="272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4323"/>
                <a:satOff val="-159"/>
                <a:lumOff val="27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C7F92C-6083-4AFF-82A2-3A958B6C75C9}">
      <dsp:nvSpPr>
        <dsp:cNvPr id="0" name=""/>
        <dsp:cNvSpPr/>
      </dsp:nvSpPr>
      <dsp:spPr>
        <a:xfrm>
          <a:off x="4408392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32431"/>
                <a:satOff val="-212"/>
                <a:lumOff val="363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2431"/>
                <a:satOff val="-212"/>
                <a:lumOff val="363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2431"/>
                <a:satOff val="-212"/>
                <a:lumOff val="363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32431"/>
              <a:satOff val="-212"/>
              <a:lumOff val="363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D1D6BC-F076-4F38-AF9C-ADE4EAA05ADC}">
      <dsp:nvSpPr>
        <dsp:cNvPr id="0" name=""/>
        <dsp:cNvSpPr/>
      </dsp:nvSpPr>
      <dsp:spPr>
        <a:xfrm>
          <a:off x="5498396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40538"/>
                <a:satOff val="-265"/>
                <a:lumOff val="454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0538"/>
                <a:satOff val="-265"/>
                <a:lumOff val="454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0538"/>
                <a:satOff val="-265"/>
                <a:lumOff val="454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40538"/>
              <a:satOff val="-265"/>
              <a:lumOff val="454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DF6E91-CA6F-40F2-AC9C-E677578C2331}">
      <dsp:nvSpPr>
        <dsp:cNvPr id="0" name=""/>
        <dsp:cNvSpPr/>
      </dsp:nvSpPr>
      <dsp:spPr>
        <a:xfrm>
          <a:off x="6548860" y="1050995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48646"/>
                <a:satOff val="-318"/>
                <a:lumOff val="545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8646"/>
                <a:satOff val="-318"/>
                <a:lumOff val="545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8646"/>
                <a:satOff val="-318"/>
                <a:lumOff val="54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9C5287-EAEE-4756-A753-9C0E69437EA4}">
      <dsp:nvSpPr>
        <dsp:cNvPr id="0" name=""/>
        <dsp:cNvSpPr/>
      </dsp:nvSpPr>
      <dsp:spPr>
        <a:xfrm>
          <a:off x="202680" y="1558944"/>
          <a:ext cx="7584338" cy="6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Without these textbooks, there would be no schools/</a:t>
          </a:r>
          <a:r>
            <a:rPr lang="en-US" altLang="ja-JP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maktabs</a:t>
          </a: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, at least as we know them.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680" y="1558944"/>
        <a:ext cx="7584338" cy="689485"/>
      </dsp:txXfrm>
    </dsp:sp>
    <dsp:sp modelId="{2DF28E6D-EA3E-4987-9FFD-2EB551AC12B8}">
      <dsp:nvSpPr>
        <dsp:cNvPr id="0" name=""/>
        <dsp:cNvSpPr/>
      </dsp:nvSpPr>
      <dsp:spPr>
        <a:xfrm>
          <a:off x="80876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56754"/>
                <a:satOff val="-371"/>
                <a:lumOff val="636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56754"/>
                <a:satOff val="-371"/>
                <a:lumOff val="636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56754"/>
                <a:satOff val="-371"/>
                <a:lumOff val="636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56754"/>
              <a:satOff val="-371"/>
              <a:lumOff val="636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1EEA1F-C9B1-44A6-9958-93DA11824722}">
      <dsp:nvSpPr>
        <dsp:cNvPr id="0" name=""/>
        <dsp:cNvSpPr/>
      </dsp:nvSpPr>
      <dsp:spPr>
        <a:xfrm>
          <a:off x="1151110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64861"/>
                <a:satOff val="-424"/>
                <a:lumOff val="727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4861"/>
                <a:satOff val="-424"/>
                <a:lumOff val="727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4861"/>
                <a:satOff val="-424"/>
                <a:lumOff val="727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64861"/>
              <a:satOff val="-424"/>
              <a:lumOff val="72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46FC89-2D70-4D1C-95D9-5F15898E62E0}">
      <dsp:nvSpPr>
        <dsp:cNvPr id="0" name=""/>
        <dsp:cNvSpPr/>
      </dsp:nvSpPr>
      <dsp:spPr>
        <a:xfrm>
          <a:off x="2221345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69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52E2F-9401-40BD-9D0C-35D163D20B08}">
      <dsp:nvSpPr>
        <dsp:cNvPr id="0" name=""/>
        <dsp:cNvSpPr/>
      </dsp:nvSpPr>
      <dsp:spPr>
        <a:xfrm>
          <a:off x="3291579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81077"/>
                <a:satOff val="-530"/>
                <a:lumOff val="909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1077"/>
                <a:satOff val="-530"/>
                <a:lumOff val="909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1077"/>
                <a:satOff val="-530"/>
                <a:lumOff val="909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81077"/>
              <a:satOff val="-530"/>
              <a:lumOff val="909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053FA4-9325-44B8-ABF3-44E0E8C68C82}">
      <dsp:nvSpPr>
        <dsp:cNvPr id="0" name=""/>
        <dsp:cNvSpPr/>
      </dsp:nvSpPr>
      <dsp:spPr>
        <a:xfrm>
          <a:off x="4361814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89184"/>
                <a:satOff val="-583"/>
                <a:lumOff val="1000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9184"/>
                <a:satOff val="-583"/>
                <a:lumOff val="1000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9184"/>
                <a:satOff val="-583"/>
                <a:lumOff val="1000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89184"/>
              <a:satOff val="-583"/>
              <a:lumOff val="1000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49C80-122A-4FA6-B57A-75E0FE9152A9}">
      <dsp:nvSpPr>
        <dsp:cNvPr id="0" name=""/>
        <dsp:cNvSpPr/>
      </dsp:nvSpPr>
      <dsp:spPr>
        <a:xfrm>
          <a:off x="5432048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97292"/>
                <a:satOff val="-636"/>
                <a:lumOff val="1091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7292"/>
                <a:satOff val="-636"/>
                <a:lumOff val="1091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7292"/>
                <a:satOff val="-636"/>
                <a:lumOff val="1091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F278C3-AFDE-4D7F-A4ED-BA38B9AA389E}">
      <dsp:nvSpPr>
        <dsp:cNvPr id="0" name=""/>
        <dsp:cNvSpPr/>
      </dsp:nvSpPr>
      <dsp:spPr>
        <a:xfrm>
          <a:off x="6502282" y="2326320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05400"/>
                <a:satOff val="-689"/>
                <a:lumOff val="1182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5400"/>
                <a:satOff val="-689"/>
                <a:lumOff val="1182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5400"/>
                <a:satOff val="-689"/>
                <a:lumOff val="1182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05400"/>
              <a:satOff val="-689"/>
              <a:lumOff val="118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B71D20-B8BF-4690-976C-574CB70BBAD6}">
      <dsp:nvSpPr>
        <dsp:cNvPr id="0" name=""/>
        <dsp:cNvSpPr/>
      </dsp:nvSpPr>
      <dsp:spPr>
        <a:xfrm>
          <a:off x="20277" y="2498946"/>
          <a:ext cx="8273526" cy="6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are at the heart of educational system.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77" y="2498946"/>
        <a:ext cx="8273526" cy="689485"/>
      </dsp:txXfrm>
    </dsp:sp>
    <dsp:sp modelId="{E1FB7085-1CAC-47BE-AB0C-08754B08FE98}">
      <dsp:nvSpPr>
        <dsp:cNvPr id="0" name=""/>
        <dsp:cNvSpPr/>
      </dsp:nvSpPr>
      <dsp:spPr>
        <a:xfrm>
          <a:off x="80876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13507"/>
                <a:satOff val="-742"/>
                <a:lumOff val="1273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13507"/>
                <a:satOff val="-742"/>
                <a:lumOff val="1273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13507"/>
                <a:satOff val="-742"/>
                <a:lumOff val="1273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13507"/>
              <a:satOff val="-742"/>
              <a:lumOff val="1273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8F00BE-6D91-48A1-9A5F-88DFD111569E}">
      <dsp:nvSpPr>
        <dsp:cNvPr id="0" name=""/>
        <dsp:cNvSpPr/>
      </dsp:nvSpPr>
      <dsp:spPr>
        <a:xfrm>
          <a:off x="1151110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21615"/>
                <a:satOff val="-795"/>
                <a:lumOff val="1364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1615"/>
                <a:satOff val="-795"/>
                <a:lumOff val="1364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1615"/>
                <a:satOff val="-795"/>
                <a:lumOff val="1364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DA112D-D24B-43BC-908A-557F1BBA637D}">
      <dsp:nvSpPr>
        <dsp:cNvPr id="0" name=""/>
        <dsp:cNvSpPr/>
      </dsp:nvSpPr>
      <dsp:spPr>
        <a:xfrm>
          <a:off x="2221345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29723"/>
                <a:satOff val="-848"/>
                <a:lumOff val="1455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9723"/>
                <a:satOff val="-848"/>
                <a:lumOff val="1455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9723"/>
                <a:satOff val="-848"/>
                <a:lumOff val="1455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29723"/>
              <a:satOff val="-848"/>
              <a:lumOff val="1455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25950F-2C60-498D-9D18-B74079117ED9}">
      <dsp:nvSpPr>
        <dsp:cNvPr id="0" name=""/>
        <dsp:cNvSpPr/>
      </dsp:nvSpPr>
      <dsp:spPr>
        <a:xfrm>
          <a:off x="3291579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37830"/>
                <a:satOff val="-901"/>
                <a:lumOff val="1546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37830"/>
                <a:satOff val="-901"/>
                <a:lumOff val="1546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37830"/>
                <a:satOff val="-901"/>
                <a:lumOff val="1546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37830"/>
              <a:satOff val="-901"/>
              <a:lumOff val="1546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5B743D-45BD-4722-BF77-9B0959513397}">
      <dsp:nvSpPr>
        <dsp:cNvPr id="0" name=""/>
        <dsp:cNvSpPr/>
      </dsp:nvSpPr>
      <dsp:spPr>
        <a:xfrm>
          <a:off x="4361814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45938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8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8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0A8899-42B7-4C89-9DB0-FBF4D66B0B3D}">
      <dsp:nvSpPr>
        <dsp:cNvPr id="0" name=""/>
        <dsp:cNvSpPr/>
      </dsp:nvSpPr>
      <dsp:spPr>
        <a:xfrm>
          <a:off x="5432048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54046"/>
                <a:satOff val="-1007"/>
                <a:lumOff val="1727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4046"/>
                <a:satOff val="-1007"/>
                <a:lumOff val="1727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4046"/>
                <a:satOff val="-1007"/>
                <a:lumOff val="1727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54046"/>
              <a:satOff val="-1007"/>
              <a:lumOff val="172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D10B7B-38C9-4658-8CFD-3274DDC7B66C}">
      <dsp:nvSpPr>
        <dsp:cNvPr id="0" name=""/>
        <dsp:cNvSpPr/>
      </dsp:nvSpPr>
      <dsp:spPr>
        <a:xfrm>
          <a:off x="6502282" y="3286076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62153"/>
                <a:satOff val="-1060"/>
                <a:lumOff val="1818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62153"/>
                <a:satOff val="-1060"/>
                <a:lumOff val="1818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62153"/>
                <a:satOff val="-1060"/>
                <a:lumOff val="181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62153"/>
              <a:satOff val="-1060"/>
              <a:lumOff val="181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429304-2439-448C-9071-E931D539FA12}">
      <dsp:nvSpPr>
        <dsp:cNvPr id="0" name=""/>
        <dsp:cNvSpPr/>
      </dsp:nvSpPr>
      <dsp:spPr>
        <a:xfrm>
          <a:off x="154368" y="4159026"/>
          <a:ext cx="7938526" cy="6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They offer learners </a:t>
          </a:r>
          <a:r>
            <a:rPr lang="ja-JP" alt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 rich array of new and potentially interesting facts, and open the door to a world of fantastic experience</a:t>
          </a:r>
          <a:r>
            <a:rPr lang="ja-JP" alt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ZA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368" y="4159026"/>
        <a:ext cx="7938526" cy="689485"/>
      </dsp:txXfrm>
    </dsp:sp>
    <dsp:sp modelId="{7706692B-6AFA-4649-B80C-8725D837CDF4}">
      <dsp:nvSpPr>
        <dsp:cNvPr id="0" name=""/>
        <dsp:cNvSpPr/>
      </dsp:nvSpPr>
      <dsp:spPr>
        <a:xfrm>
          <a:off x="174133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70261"/>
                <a:satOff val="-1113"/>
                <a:lumOff val="1909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0261"/>
                <a:satOff val="-1113"/>
                <a:lumOff val="1909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0261"/>
                <a:satOff val="-1113"/>
                <a:lumOff val="1909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CEA56C-513F-4F66-AD20-49C5F83700CF}">
      <dsp:nvSpPr>
        <dsp:cNvPr id="0" name=""/>
        <dsp:cNvSpPr/>
      </dsp:nvSpPr>
      <dsp:spPr>
        <a:xfrm>
          <a:off x="1244367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78369"/>
                <a:satOff val="-1166"/>
                <a:lumOff val="2000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8369"/>
                <a:satOff val="-1166"/>
                <a:lumOff val="2000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8369"/>
                <a:satOff val="-1166"/>
                <a:lumOff val="2000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78369"/>
              <a:satOff val="-1166"/>
              <a:lumOff val="2000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BB7909-195E-486D-AFCC-07A5EB7570CB}">
      <dsp:nvSpPr>
        <dsp:cNvPr id="0" name=""/>
        <dsp:cNvSpPr/>
      </dsp:nvSpPr>
      <dsp:spPr>
        <a:xfrm>
          <a:off x="2314602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86476"/>
                <a:satOff val="-1219"/>
                <a:lumOff val="2091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6476"/>
                <a:satOff val="-1219"/>
                <a:lumOff val="2091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6476"/>
                <a:satOff val="-1219"/>
                <a:lumOff val="2091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86476"/>
              <a:satOff val="-1219"/>
              <a:lumOff val="209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705D2C-44FE-4B01-B50F-AD1AAA1AA26F}">
      <dsp:nvSpPr>
        <dsp:cNvPr id="0" name=""/>
        <dsp:cNvSpPr/>
      </dsp:nvSpPr>
      <dsp:spPr>
        <a:xfrm>
          <a:off x="3384836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194584"/>
                <a:satOff val="-1272"/>
                <a:lumOff val="2182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94584"/>
                <a:satOff val="-1272"/>
                <a:lumOff val="2182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94584"/>
                <a:satOff val="-1272"/>
                <a:lumOff val="2182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08B771-7869-4637-BCE7-13A5693A409C}">
      <dsp:nvSpPr>
        <dsp:cNvPr id="0" name=""/>
        <dsp:cNvSpPr/>
      </dsp:nvSpPr>
      <dsp:spPr>
        <a:xfrm>
          <a:off x="4455071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202692"/>
                <a:satOff val="-1325"/>
                <a:lumOff val="2273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02692"/>
                <a:satOff val="-1325"/>
                <a:lumOff val="2273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02692"/>
                <a:satOff val="-1325"/>
                <a:lumOff val="2273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02692"/>
              <a:satOff val="-1325"/>
              <a:lumOff val="227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85D334-CE7C-4272-85FD-E552EC8CFFCA}">
      <dsp:nvSpPr>
        <dsp:cNvPr id="0" name=""/>
        <dsp:cNvSpPr/>
      </dsp:nvSpPr>
      <dsp:spPr>
        <a:xfrm>
          <a:off x="5525305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210799"/>
                <a:satOff val="-1378"/>
                <a:lumOff val="2364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0799"/>
                <a:satOff val="-1378"/>
                <a:lumOff val="2364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0799"/>
                <a:satOff val="-1378"/>
                <a:lumOff val="236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0799"/>
              <a:satOff val="-1378"/>
              <a:lumOff val="236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304C9C-3747-4797-882F-FD42B1CB4614}">
      <dsp:nvSpPr>
        <dsp:cNvPr id="0" name=""/>
        <dsp:cNvSpPr/>
      </dsp:nvSpPr>
      <dsp:spPr>
        <a:xfrm>
          <a:off x="6595539" y="4735087"/>
          <a:ext cx="1011245" cy="1685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FD66-E869-4B37-B21B-AA9993E43A88}">
      <dsp:nvSpPr>
        <dsp:cNvPr id="0" name=""/>
        <dsp:cNvSpPr/>
      </dsp:nvSpPr>
      <dsp:spPr>
        <a:xfrm>
          <a:off x="-5297044" y="-811238"/>
          <a:ext cx="6307583" cy="6307583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9357D-9F3D-4217-BEF3-0AFD74A1796C}">
      <dsp:nvSpPr>
        <dsp:cNvPr id="0" name=""/>
        <dsp:cNvSpPr/>
      </dsp:nvSpPr>
      <dsp:spPr>
        <a:xfrm>
          <a:off x="529075" y="298159"/>
          <a:ext cx="8020531" cy="84482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1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format / structure for the subject being taught.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075" y="298159"/>
        <a:ext cx="8020531" cy="844820"/>
      </dsp:txXfrm>
    </dsp:sp>
    <dsp:sp modelId="{48848598-683B-4C84-ACA1-418D5BE6E40A}">
      <dsp:nvSpPr>
        <dsp:cNvPr id="0" name=""/>
        <dsp:cNvSpPr/>
      </dsp:nvSpPr>
      <dsp:spPr>
        <a:xfrm>
          <a:off x="78602" y="270096"/>
          <a:ext cx="900946" cy="900946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583C8A-8E49-44ED-BEA0-7D5A43DB95E7}">
      <dsp:nvSpPr>
        <dsp:cNvPr id="0" name=""/>
        <dsp:cNvSpPr/>
      </dsp:nvSpPr>
      <dsp:spPr>
        <a:xfrm>
          <a:off x="942301" y="1441513"/>
          <a:ext cx="7607304" cy="7207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1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Builds on previous knowledge.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301" y="1441513"/>
        <a:ext cx="7607304" cy="720756"/>
      </dsp:txXfrm>
    </dsp:sp>
    <dsp:sp modelId="{8058AD4B-0455-4460-90D8-05ABD8A930A9}">
      <dsp:nvSpPr>
        <dsp:cNvPr id="0" name=""/>
        <dsp:cNvSpPr/>
      </dsp:nvSpPr>
      <dsp:spPr>
        <a:xfrm>
          <a:off x="491828" y="1351419"/>
          <a:ext cx="900946" cy="900946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14A638-D6B8-43B8-99FC-5AD1C4B54DC6}">
      <dsp:nvSpPr>
        <dsp:cNvPr id="0" name=""/>
        <dsp:cNvSpPr/>
      </dsp:nvSpPr>
      <dsp:spPr>
        <a:xfrm>
          <a:off x="942301" y="2522836"/>
          <a:ext cx="7607304" cy="7207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1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lead – in for successive Lessons.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301" y="2522836"/>
        <a:ext cx="7607304" cy="720756"/>
      </dsp:txXfrm>
    </dsp:sp>
    <dsp:sp modelId="{86D69A8D-16CF-44CD-A99D-9D25FD4840D1}">
      <dsp:nvSpPr>
        <dsp:cNvPr id="0" name=""/>
        <dsp:cNvSpPr/>
      </dsp:nvSpPr>
      <dsp:spPr>
        <a:xfrm>
          <a:off x="491828" y="2432741"/>
          <a:ext cx="900946" cy="900946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BAC28B-D258-4B41-9D2A-ACDB06B985D8}">
      <dsp:nvSpPr>
        <dsp:cNvPr id="0" name=""/>
        <dsp:cNvSpPr/>
      </dsp:nvSpPr>
      <dsp:spPr>
        <a:xfrm>
          <a:off x="529075" y="3531214"/>
          <a:ext cx="8020531" cy="86664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1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Gives a concrete example of progress for learners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075" y="3531214"/>
        <a:ext cx="8020531" cy="866645"/>
      </dsp:txXfrm>
    </dsp:sp>
    <dsp:sp modelId="{793A19D4-3CEF-4229-A905-705432CE4D57}">
      <dsp:nvSpPr>
        <dsp:cNvPr id="0" name=""/>
        <dsp:cNvSpPr/>
      </dsp:nvSpPr>
      <dsp:spPr>
        <a:xfrm>
          <a:off x="78602" y="3514064"/>
          <a:ext cx="900946" cy="900946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FD66-E869-4B37-B21B-AA9993E43A88}">
      <dsp:nvSpPr>
        <dsp:cNvPr id="0" name=""/>
        <dsp:cNvSpPr/>
      </dsp:nvSpPr>
      <dsp:spPr>
        <a:xfrm>
          <a:off x="-5361397" y="-821021"/>
          <a:ext cx="6384030" cy="638403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9357D-9F3D-4217-BEF3-0AFD74A1796C}">
      <dsp:nvSpPr>
        <dsp:cNvPr id="0" name=""/>
        <dsp:cNvSpPr/>
      </dsp:nvSpPr>
      <dsp:spPr>
        <a:xfrm>
          <a:off x="447188" y="245248"/>
          <a:ext cx="8101520" cy="695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64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Similar structure of lessons provides a framework and creates stability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188" y="245248"/>
        <a:ext cx="8101520" cy="695000"/>
      </dsp:txXfrm>
    </dsp:sp>
    <dsp:sp modelId="{48848598-683B-4C84-ACA1-418D5BE6E40A}">
      <dsp:nvSpPr>
        <dsp:cNvPr id="0" name=""/>
        <dsp:cNvSpPr/>
      </dsp:nvSpPr>
      <dsp:spPr>
        <a:xfrm>
          <a:off x="76602" y="222162"/>
          <a:ext cx="741172" cy="741172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583C8A-8E49-44ED-BEA0-7D5A43DB95E7}">
      <dsp:nvSpPr>
        <dsp:cNvPr id="0" name=""/>
        <dsp:cNvSpPr/>
      </dsp:nvSpPr>
      <dsp:spPr>
        <a:xfrm>
          <a:off x="872070" y="1185401"/>
          <a:ext cx="7676637" cy="592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  <a:alpha val="65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64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Could be used as a fall back or back – up plan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070" y="1185401"/>
        <a:ext cx="7676637" cy="592938"/>
      </dsp:txXfrm>
    </dsp:sp>
    <dsp:sp modelId="{8058AD4B-0455-4460-90D8-05ABD8A930A9}">
      <dsp:nvSpPr>
        <dsp:cNvPr id="0" name=""/>
        <dsp:cNvSpPr/>
      </dsp:nvSpPr>
      <dsp:spPr>
        <a:xfrm>
          <a:off x="501484" y="1111284"/>
          <a:ext cx="741172" cy="741172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14A638-D6B8-43B8-99FC-5AD1C4B54DC6}">
      <dsp:nvSpPr>
        <dsp:cNvPr id="0" name=""/>
        <dsp:cNvSpPr/>
      </dsp:nvSpPr>
      <dsp:spPr>
        <a:xfrm>
          <a:off x="1002475" y="2074524"/>
          <a:ext cx="7546233" cy="59293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6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Provides a starting point.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475" y="2074524"/>
        <a:ext cx="7546233" cy="592938"/>
      </dsp:txXfrm>
    </dsp:sp>
    <dsp:sp modelId="{86D69A8D-16CF-44CD-A99D-9D25FD4840D1}">
      <dsp:nvSpPr>
        <dsp:cNvPr id="0" name=""/>
        <dsp:cNvSpPr/>
      </dsp:nvSpPr>
      <dsp:spPr>
        <a:xfrm>
          <a:off x="631888" y="2000407"/>
          <a:ext cx="741172" cy="741172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BAC28B-D258-4B41-9D2A-ACDB06B985D8}">
      <dsp:nvSpPr>
        <dsp:cNvPr id="0" name=""/>
        <dsp:cNvSpPr/>
      </dsp:nvSpPr>
      <dsp:spPr>
        <a:xfrm>
          <a:off x="872070" y="2903638"/>
          <a:ext cx="7676637" cy="71295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6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Helps provoke our own ideas.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070" y="2903638"/>
        <a:ext cx="7676637" cy="712954"/>
      </dsp:txXfrm>
    </dsp:sp>
    <dsp:sp modelId="{793A19D4-3CEF-4229-A905-705432CE4D57}">
      <dsp:nvSpPr>
        <dsp:cNvPr id="0" name=""/>
        <dsp:cNvSpPr/>
      </dsp:nvSpPr>
      <dsp:spPr>
        <a:xfrm>
          <a:off x="501484" y="2889529"/>
          <a:ext cx="741172" cy="741172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C72D85-A080-4BE9-AEB9-2AEE39300012}">
      <dsp:nvSpPr>
        <dsp:cNvPr id="0" name=""/>
        <dsp:cNvSpPr/>
      </dsp:nvSpPr>
      <dsp:spPr>
        <a:xfrm>
          <a:off x="447188" y="3852769"/>
          <a:ext cx="8101520" cy="59293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6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Allows learners to review / study on their own 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188" y="3852769"/>
        <a:ext cx="8101520" cy="592938"/>
      </dsp:txXfrm>
    </dsp:sp>
    <dsp:sp modelId="{0EF4CB64-4164-4645-A49E-F07B14E6BEBD}">
      <dsp:nvSpPr>
        <dsp:cNvPr id="0" name=""/>
        <dsp:cNvSpPr/>
      </dsp:nvSpPr>
      <dsp:spPr>
        <a:xfrm>
          <a:off x="76602" y="3778652"/>
          <a:ext cx="741172" cy="741172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EEFF-74C5-4BAD-8630-EE19D4ED463E}">
      <dsp:nvSpPr>
        <dsp:cNvPr id="0" name=""/>
        <dsp:cNvSpPr/>
      </dsp:nvSpPr>
      <dsp:spPr>
        <a:xfrm>
          <a:off x="6091" y="0"/>
          <a:ext cx="2463254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offer a coherent and well – outlined approach to a subject area.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237" y="72146"/>
        <a:ext cx="2318962" cy="4608236"/>
      </dsp:txXfrm>
    </dsp:sp>
    <dsp:sp modelId="{2ACD40F9-271A-4B21-95FC-4902BF0AD5BF}">
      <dsp:nvSpPr>
        <dsp:cNvPr id="0" name=""/>
        <dsp:cNvSpPr/>
      </dsp:nvSpPr>
      <dsp:spPr>
        <a:xfrm>
          <a:off x="2883172" y="0"/>
          <a:ext cx="2463254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Just like an organized lesson plan, a good textbook takes learners on a educational tour.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5318" y="72146"/>
        <a:ext cx="2318962" cy="4608236"/>
      </dsp:txXfrm>
    </dsp:sp>
    <dsp:sp modelId="{D4CF3FBE-EE7D-4D58-9E86-7782745F6109}">
      <dsp:nvSpPr>
        <dsp:cNvPr id="0" name=""/>
        <dsp:cNvSpPr/>
      </dsp:nvSpPr>
      <dsp:spPr>
        <a:xfrm>
          <a:off x="5760253" y="0"/>
          <a:ext cx="2463254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is thematically sound.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2399" y="72146"/>
        <a:ext cx="2318962" cy="46082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FB15-045F-4A52-9178-2F8BBB5B68BF}">
      <dsp:nvSpPr>
        <dsp:cNvPr id="0" name=""/>
        <dsp:cNvSpPr/>
      </dsp:nvSpPr>
      <dsp:spPr>
        <a:xfrm>
          <a:off x="7092" y="0"/>
          <a:ext cx="2417729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moves learners forward while reinforcing previous lessons.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05" y="70813"/>
        <a:ext cx="2276103" cy="4610902"/>
      </dsp:txXfrm>
    </dsp:sp>
    <dsp:sp modelId="{584714AE-B3BD-48EB-A930-3B4ED93A9A80}">
      <dsp:nvSpPr>
        <dsp:cNvPr id="0" name=""/>
        <dsp:cNvSpPr/>
      </dsp:nvSpPr>
      <dsp:spPr>
        <a:xfrm>
          <a:off x="2830999" y="0"/>
          <a:ext cx="2417729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establishes among learners a common background knowledge of the topic at hand.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1812" y="70813"/>
        <a:ext cx="2276103" cy="4610902"/>
      </dsp:txXfrm>
    </dsp:sp>
    <dsp:sp modelId="{85DE1240-D4A4-4034-AF7D-D0B429BCCB14}">
      <dsp:nvSpPr>
        <dsp:cNvPr id="0" name=""/>
        <dsp:cNvSpPr/>
      </dsp:nvSpPr>
      <dsp:spPr>
        <a:xfrm>
          <a:off x="5654907" y="0"/>
          <a:ext cx="2773280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It acts as a springboard for classroom discussions by giving learners the linguistic tools and confidence they need to formulate ideas </a:t>
          </a:r>
          <a:r>
            <a:rPr lang="en-US" sz="2800" kern="120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 questions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6134" y="81227"/>
        <a:ext cx="2610826" cy="45900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925DC-9344-4D2C-9FAA-D8DF2BF57D21}">
      <dsp:nvSpPr>
        <dsp:cNvPr id="0" name=""/>
        <dsp:cNvSpPr/>
      </dsp:nvSpPr>
      <dsp:spPr>
        <a:xfrm>
          <a:off x="214223" y="0"/>
          <a:ext cx="3225454" cy="41141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148FF1-3045-4D42-B6FD-C48B796F818B}">
      <dsp:nvSpPr>
        <dsp:cNvPr id="0" name=""/>
        <dsp:cNvSpPr/>
      </dsp:nvSpPr>
      <dsp:spPr>
        <a:xfrm>
          <a:off x="135477" y="792091"/>
          <a:ext cx="3185415" cy="35588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order to  prepare learners,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must…</a:t>
          </a:r>
          <a:endParaRPr lang="en-ZA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477" y="792091"/>
        <a:ext cx="3185415" cy="3558828"/>
      </dsp:txXfrm>
    </dsp:sp>
    <dsp:sp modelId="{7A6A4D72-7154-4E08-9AB2-E6F9EF7626AA}">
      <dsp:nvSpPr>
        <dsp:cNvPr id="0" name=""/>
        <dsp:cNvSpPr/>
      </dsp:nvSpPr>
      <dsp:spPr>
        <a:xfrm>
          <a:off x="2780995" y="-87231"/>
          <a:ext cx="1110807" cy="11108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713E1D-5B09-4525-99A3-C47CC05FF007}">
      <dsp:nvSpPr>
        <dsp:cNvPr id="0" name=""/>
        <dsp:cNvSpPr/>
      </dsp:nvSpPr>
      <dsp:spPr>
        <a:xfrm>
          <a:off x="3891803" y="-87231"/>
          <a:ext cx="4716084" cy="1110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Teach more challenging and extensive subject matter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803" y="-87231"/>
        <a:ext cx="4716084" cy="1110807"/>
      </dsp:txXfrm>
    </dsp:sp>
    <dsp:sp modelId="{CE43B37E-DCFF-4794-B7C9-D1656422D549}">
      <dsp:nvSpPr>
        <dsp:cNvPr id="0" name=""/>
        <dsp:cNvSpPr/>
      </dsp:nvSpPr>
      <dsp:spPr>
        <a:xfrm>
          <a:off x="2780995" y="1223521"/>
          <a:ext cx="1110807" cy="11108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C99F35-3DC6-440A-AF8E-F11A9E99AC07}">
      <dsp:nvSpPr>
        <dsp:cNvPr id="0" name=""/>
        <dsp:cNvSpPr/>
      </dsp:nvSpPr>
      <dsp:spPr>
        <a:xfrm>
          <a:off x="3891803" y="1223521"/>
          <a:ext cx="4716084" cy="1110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Develop different instructional strategies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803" y="1223521"/>
        <a:ext cx="4716084" cy="1110807"/>
      </dsp:txXfrm>
    </dsp:sp>
    <dsp:sp modelId="{D15F025E-21AF-41B4-A7A1-4B22C001C331}">
      <dsp:nvSpPr>
        <dsp:cNvPr id="0" name=""/>
        <dsp:cNvSpPr/>
      </dsp:nvSpPr>
      <dsp:spPr>
        <a:xfrm>
          <a:off x="2780995" y="2534273"/>
          <a:ext cx="1110807" cy="111080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482640-E9D3-4E17-8DAC-51C203B60FBE}">
      <dsp:nvSpPr>
        <dsp:cNvPr id="0" name=""/>
        <dsp:cNvSpPr/>
      </dsp:nvSpPr>
      <dsp:spPr>
        <a:xfrm>
          <a:off x="3891803" y="2534273"/>
          <a:ext cx="4716084" cy="1110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And, reach a wider range of learners.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803" y="2534273"/>
        <a:ext cx="4716084" cy="11108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A888-969F-4F2A-A262-C99B7B69C0AA}">
      <dsp:nvSpPr>
        <dsp:cNvPr id="0" name=""/>
        <dsp:cNvSpPr/>
      </dsp:nvSpPr>
      <dsp:spPr>
        <a:xfrm rot="10800000">
          <a:off x="319" y="2531"/>
          <a:ext cx="8784663" cy="95994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11" tIns="106680" rIns="199136" bIns="106680" numCol="1" spcCol="1270" anchor="ctr" anchorCtr="0">
          <a:noAutofit/>
        </a:bodyPr>
        <a:lstStyle/>
        <a:p>
          <a:pPr marL="84138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>
              <a:latin typeface="Arial" panose="020B0604020202020204" pitchFamily="34" charset="0"/>
              <a:cs typeface="Arial" panose="020B0604020202020204" pitchFamily="34" charset="0"/>
            </a:rPr>
            <a:t>Textbooks are always in need of improvement.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0306" y="2531"/>
        <a:ext cx="8544676" cy="959948"/>
      </dsp:txXfrm>
    </dsp:sp>
    <dsp:sp modelId="{9A68837C-CF26-4075-9C54-CF7FFBF168D6}">
      <dsp:nvSpPr>
        <dsp:cNvPr id="0" name=""/>
        <dsp:cNvSpPr/>
      </dsp:nvSpPr>
      <dsp:spPr>
        <a:xfrm>
          <a:off x="3" y="0"/>
          <a:ext cx="959948" cy="959948"/>
        </a:xfrm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0CBFB-24DE-4A45-8463-32028000150F}">
      <dsp:nvSpPr>
        <dsp:cNvPr id="0" name=""/>
        <dsp:cNvSpPr/>
      </dsp:nvSpPr>
      <dsp:spPr>
        <a:xfrm rot="10800000">
          <a:off x="319" y="1249032"/>
          <a:ext cx="8784663" cy="95994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11" tIns="106680" rIns="199136" bIns="106680" numCol="1" spcCol="1270" anchor="ctr" anchorCtr="0">
          <a:noAutofit/>
        </a:bodyPr>
        <a:lstStyle/>
        <a:p>
          <a:pPr marL="26670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Muallim/as need help in making intelligent use of current and future textbooks.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0306" y="1249032"/>
        <a:ext cx="8544676" cy="959948"/>
      </dsp:txXfrm>
    </dsp:sp>
    <dsp:sp modelId="{4DE5C3B1-1467-4BB8-97E6-2A074A8080EA}">
      <dsp:nvSpPr>
        <dsp:cNvPr id="0" name=""/>
        <dsp:cNvSpPr/>
      </dsp:nvSpPr>
      <dsp:spPr>
        <a:xfrm>
          <a:off x="0" y="1220848"/>
          <a:ext cx="959948" cy="959948"/>
        </a:xfrm>
        <a:prstGeom prst="star8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5ACA87-7302-4078-A25B-810656C1FD8A}">
      <dsp:nvSpPr>
        <dsp:cNvPr id="0" name=""/>
        <dsp:cNvSpPr/>
      </dsp:nvSpPr>
      <dsp:spPr>
        <a:xfrm rot="10800000">
          <a:off x="10338" y="2495533"/>
          <a:ext cx="8764625" cy="118484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1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Learners, especially, the more capable ones, should be led to see textbooks as only the beginning.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6549" y="2495533"/>
        <a:ext cx="8468414" cy="1184845"/>
      </dsp:txXfrm>
    </dsp:sp>
    <dsp:sp modelId="{2B0FF1B7-2DBE-43C3-9982-C07C6B8387D7}">
      <dsp:nvSpPr>
        <dsp:cNvPr id="0" name=""/>
        <dsp:cNvSpPr/>
      </dsp:nvSpPr>
      <dsp:spPr>
        <a:xfrm>
          <a:off x="3" y="2589003"/>
          <a:ext cx="959948" cy="959948"/>
        </a:xfrm>
        <a:prstGeom prst="star8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61917-432C-4014-8E81-7583FCD32C80}">
      <dsp:nvSpPr>
        <dsp:cNvPr id="0" name=""/>
        <dsp:cNvSpPr/>
      </dsp:nvSpPr>
      <dsp:spPr>
        <a:xfrm rot="10800000">
          <a:off x="-1" y="3966930"/>
          <a:ext cx="8785306" cy="95994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11" tIns="106680" rIns="199136" bIns="106680" numCol="1" spcCol="1270" anchor="ctr" anchorCtr="0">
          <a:noAutofit/>
        </a:bodyPr>
        <a:lstStyle/>
        <a:p>
          <a:pPr marL="0" lvl="0" indent="26670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textbook should be a springboard for further explorations into other sources of knowledge.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9986" y="3966930"/>
        <a:ext cx="8545319" cy="959948"/>
      </dsp:txXfrm>
    </dsp:sp>
    <dsp:sp modelId="{85A309A9-BFEB-4974-95CA-0E3EA00C5F93}">
      <dsp:nvSpPr>
        <dsp:cNvPr id="0" name=""/>
        <dsp:cNvSpPr/>
      </dsp:nvSpPr>
      <dsp:spPr>
        <a:xfrm>
          <a:off x="33707" y="3969462"/>
          <a:ext cx="959948" cy="959948"/>
        </a:xfrm>
        <a:prstGeom prst="star8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86335-14DE-4868-B71D-5526EEB9586A}">
      <dsp:nvSpPr>
        <dsp:cNvPr id="0" name=""/>
        <dsp:cNvSpPr/>
      </dsp:nvSpPr>
      <dsp:spPr>
        <a:xfrm>
          <a:off x="-176866" y="0"/>
          <a:ext cx="4021907" cy="4021907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411B0B-BC44-4E55-B541-9A5D1DFE4EEE}">
      <dsp:nvSpPr>
        <dsp:cNvPr id="0" name=""/>
        <dsp:cNvSpPr/>
      </dsp:nvSpPr>
      <dsp:spPr>
        <a:xfrm>
          <a:off x="1810518" y="0"/>
          <a:ext cx="6218646" cy="402190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“</a:t>
          </a:r>
          <a:r>
            <a:rPr 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The text determines; </a:t>
          </a:r>
          <a:endParaRPr lang="en-ZA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0518" y="0"/>
        <a:ext cx="3109323" cy="1910405"/>
      </dsp:txXfrm>
    </dsp:sp>
    <dsp:sp modelId="{663E9A88-1E30-471D-B811-A76AC0A1589A}">
      <dsp:nvSpPr>
        <dsp:cNvPr id="0" name=""/>
        <dsp:cNvSpPr/>
      </dsp:nvSpPr>
      <dsp:spPr>
        <a:xfrm>
          <a:off x="827914" y="1855672"/>
          <a:ext cx="1910405" cy="1832461"/>
        </a:xfrm>
        <a:prstGeom prst="star8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A2925-4DA3-4A9A-B5F5-C2B0C6B3CC37}">
      <dsp:nvSpPr>
        <dsp:cNvPr id="0" name=""/>
        <dsp:cNvSpPr/>
      </dsp:nvSpPr>
      <dsp:spPr>
        <a:xfrm>
          <a:off x="1834087" y="1910405"/>
          <a:ext cx="6218646" cy="19104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Is this true? </a:t>
          </a:r>
          <a:endParaRPr lang="en-ZA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4087" y="1910405"/>
        <a:ext cx="3109323" cy="1910405"/>
      </dsp:txXfrm>
    </dsp:sp>
    <dsp:sp modelId="{CE16F0B8-9119-445D-B837-A42E60C06BA8}">
      <dsp:nvSpPr>
        <dsp:cNvPr id="0" name=""/>
        <dsp:cNvSpPr/>
      </dsp:nvSpPr>
      <dsp:spPr>
        <a:xfrm>
          <a:off x="4589678" y="0"/>
          <a:ext cx="3816787" cy="19104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what is taught</a:t>
          </a:r>
          <a:endParaRPr lang="en-ZA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when it is taught,</a:t>
          </a:r>
          <a:endParaRPr lang="en-ZA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</a:t>
          </a:r>
          <a:r>
            <a:rPr 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and how it is taught</a:t>
          </a:r>
          <a:r>
            <a:rPr lang="en-US" altLang="en-US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”</a:t>
          </a:r>
          <a:r>
            <a:rPr lang="en-US" altLang="ja-JP" sz="2800" i="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.</a:t>
          </a:r>
          <a:endParaRPr lang="en-ZA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9678" y="0"/>
        <a:ext cx="3816787" cy="191040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7D21-801D-4F29-876B-611AD429FE8E}">
      <dsp:nvSpPr>
        <dsp:cNvPr id="0" name=""/>
        <dsp:cNvSpPr/>
      </dsp:nvSpPr>
      <dsp:spPr>
        <a:xfrm>
          <a:off x="0" y="2355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95860-3314-4141-9DE2-A42CDF691F1B}">
      <dsp:nvSpPr>
        <dsp:cNvPr id="0" name=""/>
        <dsp:cNvSpPr/>
      </dsp:nvSpPr>
      <dsp:spPr>
        <a:xfrm>
          <a:off x="0" y="2355"/>
          <a:ext cx="1911721" cy="4819824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Findings and analysis suggests the following: 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55"/>
        <a:ext cx="1911721" cy="4819824"/>
      </dsp:txXfrm>
    </dsp:sp>
    <dsp:sp modelId="{68D34884-2803-4FFC-A873-0FEE991AEDFA}">
      <dsp:nvSpPr>
        <dsp:cNvPr id="0" name=""/>
        <dsp:cNvSpPr/>
      </dsp:nvSpPr>
      <dsp:spPr>
        <a:xfrm>
          <a:off x="2031092" y="77665"/>
          <a:ext cx="6247092" cy="1506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Limited use of the textbook by </a:t>
          </a:r>
          <a:r>
            <a:rPr lang="en-US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was evident.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1092" y="77665"/>
        <a:ext cx="6247092" cy="1506195"/>
      </dsp:txXfrm>
    </dsp:sp>
    <dsp:sp modelId="{2345D54E-3A73-4463-AEFF-2DBF0A5719C1}">
      <dsp:nvSpPr>
        <dsp:cNvPr id="0" name=""/>
        <dsp:cNvSpPr/>
      </dsp:nvSpPr>
      <dsp:spPr>
        <a:xfrm>
          <a:off x="2037459" y="1159496"/>
          <a:ext cx="6366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C8AC-E140-470C-9FA2-0A0DD1D7F309}">
      <dsp:nvSpPr>
        <dsp:cNvPr id="0" name=""/>
        <dsp:cNvSpPr/>
      </dsp:nvSpPr>
      <dsp:spPr>
        <a:xfrm>
          <a:off x="1993048" y="1304898"/>
          <a:ext cx="6247092" cy="1506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many ways, this limited use was a reflection of their lack of appreciation and acknowledgement of the textbook as a useful resource.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3048" y="1304898"/>
        <a:ext cx="6247092" cy="1506195"/>
      </dsp:txXfrm>
    </dsp:sp>
    <dsp:sp modelId="{89A82B5A-D99E-4321-BCDE-3D3D5A5D0481}">
      <dsp:nvSpPr>
        <dsp:cNvPr id="0" name=""/>
        <dsp:cNvSpPr/>
      </dsp:nvSpPr>
      <dsp:spPr>
        <a:xfrm>
          <a:off x="1989265" y="2952328"/>
          <a:ext cx="6366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1E84C-FA82-4031-B78B-6A6E9E38921B}">
      <dsp:nvSpPr>
        <dsp:cNvPr id="0" name=""/>
        <dsp:cNvSpPr/>
      </dsp:nvSpPr>
      <dsp:spPr>
        <a:xfrm>
          <a:off x="1982240" y="3096336"/>
          <a:ext cx="6534895" cy="1506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/as teach the lessons in a very traditional manner by reading the information given in the textbook and asking learners to memorize it. 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2240" y="3096336"/>
        <a:ext cx="6534895" cy="1506195"/>
      </dsp:txXfrm>
    </dsp:sp>
    <dsp:sp modelId="{197D4E4F-2B38-4B2B-BAA2-81F7BCFA60EA}">
      <dsp:nvSpPr>
        <dsp:cNvPr id="0" name=""/>
        <dsp:cNvSpPr/>
      </dsp:nvSpPr>
      <dsp:spPr>
        <a:xfrm>
          <a:off x="1911403" y="4824536"/>
          <a:ext cx="6366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7D21-801D-4F29-876B-611AD429FE8E}">
      <dsp:nvSpPr>
        <dsp:cNvPr id="0" name=""/>
        <dsp:cNvSpPr/>
      </dsp:nvSpPr>
      <dsp:spPr>
        <a:xfrm>
          <a:off x="0" y="2355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95860-3314-4141-9DE2-A42CDF691F1B}">
      <dsp:nvSpPr>
        <dsp:cNvPr id="0" name=""/>
        <dsp:cNvSpPr/>
      </dsp:nvSpPr>
      <dsp:spPr>
        <a:xfrm>
          <a:off x="0" y="2355"/>
          <a:ext cx="1945895" cy="4819824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Findings and analysis suggests the following: 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55"/>
        <a:ext cx="1945895" cy="4819824"/>
      </dsp:txXfrm>
    </dsp:sp>
    <dsp:sp modelId="{68D34884-2803-4FFC-A873-0FEE991AEDFA}">
      <dsp:nvSpPr>
        <dsp:cNvPr id="0" name=""/>
        <dsp:cNvSpPr/>
      </dsp:nvSpPr>
      <dsp:spPr>
        <a:xfrm>
          <a:off x="2067400" y="90374"/>
          <a:ext cx="6358764" cy="176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/a’s neither involve the learners in any kind of activity nor do they use any other resource during the lesson.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7400" y="90374"/>
        <a:ext cx="6358764" cy="1760365"/>
      </dsp:txXfrm>
    </dsp:sp>
    <dsp:sp modelId="{2345D54E-3A73-4463-AEFF-2DBF0A5719C1}">
      <dsp:nvSpPr>
        <dsp:cNvPr id="0" name=""/>
        <dsp:cNvSpPr/>
      </dsp:nvSpPr>
      <dsp:spPr>
        <a:xfrm>
          <a:off x="1944210" y="1724369"/>
          <a:ext cx="6480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7976E-695A-46E4-ACA3-9FD01D62CC79}">
      <dsp:nvSpPr>
        <dsp:cNvPr id="0" name=""/>
        <dsp:cNvSpPr/>
      </dsp:nvSpPr>
      <dsp:spPr>
        <a:xfrm>
          <a:off x="2016212" y="1724450"/>
          <a:ext cx="6358764" cy="176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addition, the </a:t>
          </a:r>
          <a:r>
            <a:rPr lang="en-US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do make use of the textbook on regular basis but it appears that they did not spend any time to read, conceptualize and plan the topics.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6212" y="1724450"/>
        <a:ext cx="6358764" cy="1760365"/>
      </dsp:txXfrm>
    </dsp:sp>
    <dsp:sp modelId="{9A32C64F-58C8-4280-9641-62282094B0A4}">
      <dsp:nvSpPr>
        <dsp:cNvPr id="0" name=""/>
        <dsp:cNvSpPr/>
      </dsp:nvSpPr>
      <dsp:spPr>
        <a:xfrm>
          <a:off x="1944210" y="3686493"/>
          <a:ext cx="6480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9BED-CEB1-4FE3-9535-47EF41672758}">
      <dsp:nvSpPr>
        <dsp:cNvPr id="0" name=""/>
        <dsp:cNvSpPr/>
      </dsp:nvSpPr>
      <dsp:spPr>
        <a:xfrm>
          <a:off x="2016212" y="3880381"/>
          <a:ext cx="6500501" cy="94415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 you agree with these findings and analysis?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6212" y="3880381"/>
        <a:ext cx="6500501" cy="944154"/>
      </dsp:txXfrm>
    </dsp:sp>
    <dsp:sp modelId="{BABBF0E5-61CD-49B6-901B-D43FC2A53D0C}">
      <dsp:nvSpPr>
        <dsp:cNvPr id="0" name=""/>
        <dsp:cNvSpPr/>
      </dsp:nvSpPr>
      <dsp:spPr>
        <a:xfrm>
          <a:off x="1945895" y="4731296"/>
          <a:ext cx="6480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F0D4-DE0B-4036-A02F-AB95F967263F}">
      <dsp:nvSpPr>
        <dsp:cNvPr id="0" name=""/>
        <dsp:cNvSpPr/>
      </dsp:nvSpPr>
      <dsp:spPr>
        <a:xfrm>
          <a:off x="1728214" y="0"/>
          <a:ext cx="5616624" cy="5616624"/>
        </a:xfrm>
        <a:prstGeom prst="star8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AA02C-BCED-46A3-9F1D-919FC4026EDD}">
      <dsp:nvSpPr>
        <dsp:cNvPr id="0" name=""/>
        <dsp:cNvSpPr/>
      </dsp:nvSpPr>
      <dsp:spPr>
        <a:xfrm>
          <a:off x="772353" y="562210"/>
          <a:ext cx="7629782" cy="1996534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Textbooks are written on the basis of some assumptions about the </a:t>
          </a:r>
          <a:r>
            <a:rPr lang="en-US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and learners that these are intended for.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816" y="659673"/>
        <a:ext cx="7434856" cy="1801608"/>
      </dsp:txXfrm>
    </dsp:sp>
    <dsp:sp modelId="{D83BB636-4273-45F2-8CF5-C753C2E7E512}">
      <dsp:nvSpPr>
        <dsp:cNvPr id="0" name=""/>
        <dsp:cNvSpPr/>
      </dsp:nvSpPr>
      <dsp:spPr>
        <a:xfrm>
          <a:off x="235539" y="2808312"/>
          <a:ext cx="8703411" cy="1996534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87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One of these assumptions is that all </a:t>
          </a:r>
          <a:r>
            <a:rPr lang="en-US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have the basic and necessary content knowledge to understand and interpret the textbook information correctly.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02" y="2905775"/>
        <a:ext cx="8508485" cy="1801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F0D4-DE0B-4036-A02F-AB95F967263F}">
      <dsp:nvSpPr>
        <dsp:cNvPr id="0" name=""/>
        <dsp:cNvSpPr/>
      </dsp:nvSpPr>
      <dsp:spPr>
        <a:xfrm>
          <a:off x="2212645" y="0"/>
          <a:ext cx="5616624" cy="5616624"/>
        </a:xfrm>
        <a:prstGeom prst="star8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AA02C-BCED-46A3-9F1D-919FC4026EDD}">
      <dsp:nvSpPr>
        <dsp:cNvPr id="0" name=""/>
        <dsp:cNvSpPr/>
      </dsp:nvSpPr>
      <dsp:spPr>
        <a:xfrm>
          <a:off x="1256784" y="562210"/>
          <a:ext cx="7629782" cy="1996534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</a:t>
          </a: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 perceptions and attitude towards the value and use of the textbook along with their limitation of subject knowledge emerge as one major factors that hinders effective use of the textbook.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4247" y="659673"/>
        <a:ext cx="7434856" cy="1801608"/>
      </dsp:txXfrm>
    </dsp:sp>
    <dsp:sp modelId="{A35B9C5D-E11D-4F10-9C4A-8FF9C57D239F}">
      <dsp:nvSpPr>
        <dsp:cNvPr id="0" name=""/>
        <dsp:cNvSpPr/>
      </dsp:nvSpPr>
      <dsp:spPr>
        <a:xfrm>
          <a:off x="1256784" y="2808312"/>
          <a:ext cx="7629782" cy="1996534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addition, </a:t>
          </a:r>
          <a:r>
            <a:rPr lang="en-US" altLang="ja-JP" sz="2800" kern="1200" dirty="0" err="1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Muallim</a:t>
          </a:r>
          <a:r>
            <a:rPr lang="en-US" altLang="ja-JP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/a’s did not perceive textbooks as an important teaching and learning resource.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4247" y="2905775"/>
        <a:ext cx="7434856" cy="18016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95C32-652E-4EE5-ADAF-1DC852CCD01B}">
      <dsp:nvSpPr>
        <dsp:cNvPr id="0" name=""/>
        <dsp:cNvSpPr/>
      </dsp:nvSpPr>
      <dsp:spPr>
        <a:xfrm>
          <a:off x="0" y="1207056"/>
          <a:ext cx="5616624" cy="307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12" tIns="1353820" rIns="43591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 panose="020B0604020202020204" pitchFamily="34" charset="0"/>
              <a:ea typeface="Adobe Kaiti Std R" pitchFamily="18" charset="-128"/>
              <a:cs typeface="Arial" panose="020B0604020202020204" pitchFamily="34" charset="0"/>
            </a:rPr>
            <a:t>In your group, briefly discuss 5 advantages of using textbooks as a tool to help learners learn. 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7056"/>
        <a:ext cx="5616624" cy="3071250"/>
      </dsp:txXfrm>
    </dsp:sp>
    <dsp:sp modelId="{50081BB0-D8D4-4663-8774-B7F1EF2ED49E}">
      <dsp:nvSpPr>
        <dsp:cNvPr id="0" name=""/>
        <dsp:cNvSpPr/>
      </dsp:nvSpPr>
      <dsp:spPr>
        <a:xfrm>
          <a:off x="245724" y="258286"/>
          <a:ext cx="4254463" cy="19188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Advantages of using our textbooks</a:t>
          </a:r>
          <a:endParaRPr lang="en-Z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392" y="351954"/>
        <a:ext cx="4067127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1D4C7-D223-4908-8B5F-20ACB5DD84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DE1A-D1DF-4A66-88C5-0468B10F6B4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2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DDE1A-D1DF-4A66-88C5-0468B10F6B47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1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8C0C4F-4390-4D2E-B79D-ECD6E2CCD5A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72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BFDA9C-A51C-4393-AF7B-7F7B521CE565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813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5ED55C-8AD2-4256-9BA6-EC21FFC3B63A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85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398203-BA66-4B4D-9C8F-19CE595EA22F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56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6962-F54E-4484-8334-E138FE49E918}" type="datetimeFigureOut">
              <a:rPr lang="en-US" smtClean="0"/>
              <a:pPr/>
              <a:t>3/24/2014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06C3-6088-42B4-980D-B9134EEED15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4.pn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4.png"/><Relationship Id="rId9" Type="http://schemas.microsoft.com/office/2007/relationships/diagramDrawing" Target="../diagrams/drawin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23.gif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3.xml"/><Relationship Id="rId5" Type="http://schemas.openxmlformats.org/officeDocument/2006/relationships/image" Target="../media/image4.png"/><Relationship Id="rId10" Type="http://schemas.microsoft.com/office/2007/relationships/diagramDrawing" Target="../diagrams/drawing23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4.png"/><Relationship Id="rId9" Type="http://schemas.microsoft.com/office/2007/relationships/diagramDrawing" Target="../diagrams/drawing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.jpeg"/><Relationship Id="rId12" Type="http://schemas.openxmlformats.org/officeDocument/2006/relationships/image" Target="../media/image32.gif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openxmlformats.org/officeDocument/2006/relationships/image" Target="../media/image31.gif"/><Relationship Id="rId5" Type="http://schemas.openxmlformats.org/officeDocument/2006/relationships/diagramColors" Target="../diagrams/colors28.xml"/><Relationship Id="rId10" Type="http://schemas.openxmlformats.org/officeDocument/2006/relationships/image" Target="../media/image30.gif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2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1.xml"/><Relationship Id="rId7" Type="http://schemas.openxmlformats.org/officeDocument/2006/relationships/image" Target="../media/image2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2.xml"/><Relationship Id="rId7" Type="http://schemas.openxmlformats.org/officeDocument/2006/relationships/image" Target="../media/image2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10" Type="http://schemas.openxmlformats.org/officeDocument/2006/relationships/image" Target="../media/image34.gif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4.xml"/><Relationship Id="rId7" Type="http://schemas.openxmlformats.org/officeDocument/2006/relationships/image" Target="../media/image2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5.xml"/><Relationship Id="rId7" Type="http://schemas.openxmlformats.org/officeDocument/2006/relationships/image" Target="../media/image2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10" Type="http://schemas.openxmlformats.org/officeDocument/2006/relationships/image" Target="../media/image36.gif"/><Relationship Id="rId4" Type="http://schemas.openxmlformats.org/officeDocument/2006/relationships/diagramQuickStyle" Target="../diagrams/quickStyle35.xml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6.xml"/><Relationship Id="rId7" Type="http://schemas.openxmlformats.org/officeDocument/2006/relationships/image" Target="../media/image2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4.png"/><Relationship Id="rId9" Type="http://schemas.microsoft.com/office/2007/relationships/diagramDrawing" Target="../diagrams/drawing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8.xml"/><Relationship Id="rId9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1.xml"/><Relationship Id="rId5" Type="http://schemas.openxmlformats.org/officeDocument/2006/relationships/diagramData" Target="../diagrams/data41.xml"/><Relationship Id="rId10" Type="http://schemas.openxmlformats.org/officeDocument/2006/relationships/image" Target="../media/image38.gif"/><Relationship Id="rId4" Type="http://schemas.openxmlformats.org/officeDocument/2006/relationships/image" Target="../media/image4.png"/><Relationship Id="rId9" Type="http://schemas.microsoft.com/office/2007/relationships/diagramDrawing" Target="../diagrams/drawing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2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Relationship Id="rId9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3.xml"/><Relationship Id="rId7" Type="http://schemas.openxmlformats.org/officeDocument/2006/relationships/image" Target="../media/image2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10629"/>
            <a:ext cx="8072462" cy="242886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40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The Textbook </a:t>
            </a:r>
            <a:endParaRPr lang="en-ZA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4" name="Picture 3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204864"/>
            <a:ext cx="2880320" cy="197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Brainstorm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12423"/>
              </p:ext>
            </p:extLst>
          </p:nvPr>
        </p:nvGraphicFramePr>
        <p:xfrm>
          <a:off x="23591" y="583497"/>
          <a:ext cx="56166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34233"/>
            <a:ext cx="3851920" cy="4066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41643" y="2674825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a)…</a:t>
            </a:r>
          </a:p>
          <a:p>
            <a:endParaRPr lang="en-ZA" dirty="0"/>
          </a:p>
          <a:p>
            <a:r>
              <a:rPr lang="en-ZA" dirty="0" smtClean="0"/>
              <a:t>b)…</a:t>
            </a:r>
          </a:p>
          <a:p>
            <a:endParaRPr lang="en-ZA" dirty="0" smtClean="0"/>
          </a:p>
          <a:p>
            <a:r>
              <a:rPr lang="en-ZA" dirty="0" smtClean="0"/>
              <a:t>c)…</a:t>
            </a:r>
          </a:p>
          <a:p>
            <a:endParaRPr lang="en-ZA" dirty="0" smtClean="0"/>
          </a:p>
          <a:p>
            <a:r>
              <a:rPr lang="en-ZA" dirty="0" smtClean="0"/>
              <a:t>d)…</a:t>
            </a:r>
          </a:p>
          <a:p>
            <a:endParaRPr lang="en-ZA" dirty="0" smtClean="0"/>
          </a:p>
          <a:p>
            <a:r>
              <a:rPr lang="en-ZA" dirty="0" smtClean="0"/>
              <a:t>e)…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72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081BB0-D8D4-4663-8774-B7F1EF2ED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0081BB0-D8D4-4663-8774-B7F1EF2ED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595C32-652E-4EE5-ADAF-1DC852CCD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A595C32-652E-4EE5-ADAF-1DC852CCD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 of the textbook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05551"/>
              </p:ext>
            </p:extLst>
          </p:nvPr>
        </p:nvGraphicFramePr>
        <p:xfrm>
          <a:off x="154549" y="980728"/>
          <a:ext cx="8614603" cy="468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8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29FD66-E869-4B37-B21B-AA9993E4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C29FD66-E869-4B37-B21B-AA9993E43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48598-683B-4C84-ACA1-418D5BE6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48848598-683B-4C84-ACA1-418D5BE6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A9357D-9F3D-4217-BEF3-0AFD74A17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85A9357D-9F3D-4217-BEF3-0AFD74A17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58AD4B-0455-4460-90D8-05ABD8A9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8058AD4B-0455-4460-90D8-05ABD8A93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583C8A-8E49-44ED-BEA0-7D5A43DB9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67583C8A-8E49-44ED-BEA0-7D5A43DB9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69A8D-16CF-44CD-A99D-9D25FD484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86D69A8D-16CF-44CD-A99D-9D25FD484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14A638-D6B8-43B8-99FC-5AD1C4B54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A814A638-D6B8-43B8-99FC-5AD1C4B54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3A19D4-3CEF-4229-A905-705432CE4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793A19D4-3CEF-4229-A905-705432CE4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BAC28B-D258-4B41-9D2A-ACDB06B9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B7BAC28B-D258-4B41-9D2A-ACDB06B98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Advantages of the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endParaRPr lang="en-ZA" sz="3200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169344"/>
              </p:ext>
            </p:extLst>
          </p:nvPr>
        </p:nvGraphicFramePr>
        <p:xfrm>
          <a:off x="298565" y="1124744"/>
          <a:ext cx="8614603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3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9FD66-E869-4B37-B21B-AA9993E4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29FD66-E869-4B37-B21B-AA9993E43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48598-683B-4C84-ACA1-418D5BE6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8848598-683B-4C84-ACA1-418D5BE6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9357D-9F3D-4217-BEF3-0AFD74A17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5A9357D-9F3D-4217-BEF3-0AFD74A17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8AD4B-0455-4460-90D8-05ABD8A9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058AD4B-0455-4460-90D8-05ABD8A93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83C8A-8E49-44ED-BEA0-7D5A43DB9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7583C8A-8E49-44ED-BEA0-7D5A43DB9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69A8D-16CF-44CD-A99D-9D25FD484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6D69A8D-16CF-44CD-A99D-9D25FD484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4A638-D6B8-43B8-99FC-5AD1C4B54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814A638-D6B8-43B8-99FC-5AD1C4B54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A19D4-3CEF-4229-A905-705432CE4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93A19D4-3CEF-4229-A905-705432CE4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AC28B-D258-4B41-9D2A-ACDB06B9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7BAC28B-D258-4B41-9D2A-ACDB06B98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F4CB64-4164-4645-A49E-F07B14E6B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EF4CB64-4164-4645-A49E-F07B14E6B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72D85-A080-4BE9-AEB9-2AEE3930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94C72D85-A080-4BE9-AEB9-2AEE39300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Why we use textbooks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40046"/>
              </p:ext>
            </p:extLst>
          </p:nvPr>
        </p:nvGraphicFramePr>
        <p:xfrm>
          <a:off x="457200" y="1052736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3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F8EEFF-74C5-4BAD-8630-EE19D4ED4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DF8EEFF-74C5-4BAD-8630-EE19D4ED4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CD40F9-271A-4B21-95FC-4902BF0AD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ACD40F9-271A-4B21-95FC-4902BF0AD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CF3FBE-EE7D-4D58-9E86-7782745F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D4CF3FBE-EE7D-4D58-9E86-7782745F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Why we use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endParaRPr lang="en-ZA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07357"/>
              </p:ext>
            </p:extLst>
          </p:nvPr>
        </p:nvGraphicFramePr>
        <p:xfrm>
          <a:off x="457200" y="1052736"/>
          <a:ext cx="84352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07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4FB15-045F-4A52-9178-2F8BBB5B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2A4FB15-045F-4A52-9178-2F8BBB5B6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4714AE-B3BD-48EB-A930-3B4ED93A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584714AE-B3BD-48EB-A930-3B4ED93A9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DE1240-D4A4-4034-AF7D-D0B429BCC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85DE1240-D4A4-4034-AF7D-D0B429BCC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Why we use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endParaRPr lang="en-ZA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66492"/>
              </p:ext>
            </p:extLst>
          </p:nvPr>
        </p:nvGraphicFramePr>
        <p:xfrm>
          <a:off x="885371" y="1196752"/>
          <a:ext cx="8229600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8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0FFD81-3892-408D-9D8D-1C8BE1B4B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A0FFD81-3892-408D-9D8D-1C8BE1B4B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568199-F29E-4E7F-B015-4150BE82A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C568199-F29E-4E7F-B015-4150BE82A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to use textbooks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66105"/>
              </p:ext>
            </p:extLst>
          </p:nvPr>
        </p:nvGraphicFramePr>
        <p:xfrm>
          <a:off x="457200" y="119675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6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29A16-2C87-4FA2-861C-A7A0BE4ED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6B29A16-2C87-4FA2-861C-A7A0BE4ED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E5EF24-2D14-497A-BFD7-57A4569D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ADE5EF24-2D14-497A-BFD7-57A4569DA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722AD-02E9-470F-9D4F-A0637C9C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09722AD-02E9-470F-9D4F-A0637C9CD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E0C7C8-4467-45E7-8A52-58934348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61E0C7C8-4467-45E7-8A52-58934348E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culture of inquiry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48869"/>
              </p:ext>
            </p:extLst>
          </p:nvPr>
        </p:nvGraphicFramePr>
        <p:xfrm>
          <a:off x="323528" y="1052736"/>
          <a:ext cx="8686800" cy="479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8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88404E-9AEB-4601-9320-778802D4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788404E-9AEB-4601-9320-778802D4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2A8B06-C7FD-4F5B-A9CB-50171BF21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52A8B06-C7FD-4F5B-A9CB-50171BF21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551DE7-7009-48E1-A15A-0986FE070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7E551DE7-7009-48E1-A15A-0986FE070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B63108-8C22-47FD-9EE1-FB6D6127B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B5B63108-8C22-47FD-9EE1-FB6D6127B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7F1780-E977-4255-A666-38B27E7D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237F1780-E977-4255-A666-38B27E7D2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Create a culture of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03260"/>
              </p:ext>
            </p:extLst>
          </p:nvPr>
        </p:nvGraphicFramePr>
        <p:xfrm>
          <a:off x="476030" y="1340769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FE2BE-28ED-4AAE-8047-1AC526E1B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35FE2BE-28ED-4AAE-8047-1AC526E1B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6CBCE-1438-4139-9C0E-EB90132F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446CBCE-1438-4139-9C0E-EB90132F7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idx="1"/>
          </p:nvPr>
        </p:nvSpPr>
        <p:spPr>
          <a:xfrm>
            <a:off x="1001713" y="3284984"/>
            <a:ext cx="7231062" cy="313645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800" dirty="0" smtClean="0">
              <a:latin typeface="Adobe Kaiti Std R" pitchFamily="18" charset="-128"/>
              <a:ea typeface="Adobe Kaiti Std R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3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endParaRPr lang="en-ZA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707476"/>
              </p:ext>
            </p:extLst>
          </p:nvPr>
        </p:nvGraphicFramePr>
        <p:xfrm>
          <a:off x="1001713" y="1296875"/>
          <a:ext cx="763284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Diamond 3"/>
          <p:cNvSpPr/>
          <p:nvPr/>
        </p:nvSpPr>
        <p:spPr>
          <a:xfrm>
            <a:off x="457200" y="3429000"/>
            <a:ext cx="2746648" cy="2520280"/>
          </a:xfrm>
          <a:prstGeom prst="diamon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What? </a:t>
            </a:r>
          </a:p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</a:p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  <a:p>
            <a:pPr algn="ctr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742AB-D933-49EC-9CAE-E4F1A4604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2A742AB-D933-49EC-9CAE-E4F1A4604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99E7F-1D2F-468C-9CA7-A1703BB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4B99E7F-1D2F-468C-9CA7-A1703BB4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24F6A-9833-46FF-A824-9958E063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8624F6A-9833-46FF-A824-9958E0635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C40FE-B347-4CF1-A9DE-2578077B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5CC40FE-B347-4CF1-A9DE-2578077B5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273CB3-6E90-4D31-9F38-6295E727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B273CB3-6E90-4D31-9F38-6295E727C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2F68A-067A-42F7-83A6-9B9B3962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6922F68A-067A-42F7-83A6-9B9B39627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ZA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24383"/>
              </p:ext>
            </p:extLst>
          </p:nvPr>
        </p:nvGraphicFramePr>
        <p:xfrm>
          <a:off x="687016" y="1035366"/>
          <a:ext cx="8435280" cy="509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1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C7F92C-6083-4AFF-82A2-3A958B6C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6C7F92C-6083-4AFF-82A2-3A958B6C7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CAC2B7-3F7A-498E-AEEC-33E30C13E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55CAC2B7-3F7A-498E-AEEC-33E30C13E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A8A872-9657-4F14-BA3A-631634650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B8A8A872-9657-4F14-BA3A-631634650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320CDC-4E82-4717-B4DD-6F08C5D71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C0320CDC-4E82-4717-B4DD-6F08C5D71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13AE7-D81E-4A2C-A831-63CDB428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44313AE7-D81E-4A2C-A831-63CDB4280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DF6E91-CA6F-40F2-AC9C-E677578C2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3DF6E91-CA6F-40F2-AC9C-E677578C2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D1D6BC-F076-4F38-AF9C-ADE4EAA05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71D1D6BC-F076-4F38-AF9C-ADE4EAA05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F661B3-C8C4-4469-B0A6-58BEFB972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A9F661B3-C8C4-4469-B0A6-58BEFB972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F28E6D-EA3E-4987-9FFD-2EB551AC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2DF28E6D-EA3E-4987-9FFD-2EB551AC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52E2F-9401-40BD-9D0C-35D163D2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A8452E2F-9401-40BD-9D0C-35D163D2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549C80-122A-4FA6-B57A-75E0FE91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DE549C80-122A-4FA6-B57A-75E0FE91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1EEA1F-C9B1-44A6-9958-93DA11824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31EEA1F-C9B1-44A6-9958-93DA11824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F278C3-AFDE-4D7F-A4ED-BA38B9AA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05F278C3-AFDE-4D7F-A4ED-BA38B9AA3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46FC89-2D70-4D1C-95D9-5F15898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1246FC89-2D70-4D1C-95D9-5F15898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053FA4-9325-44B8-ABF3-44E0E8C68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F5053FA4-9325-44B8-ABF3-44E0E8C68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9C5287-EAEE-4756-A753-9C0E6943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769C5287-EAEE-4756-A753-9C0E69437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DA112D-D24B-43BC-908A-557F1BBA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dgm id="{EADA112D-D24B-43BC-908A-557F1BBA6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5B743D-45BD-4722-BF77-9B0959513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3C5B743D-45BD-4722-BF77-9B0959513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FB7085-1CAC-47BE-AB0C-08754B08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1FB7085-1CAC-47BE-AB0C-08754B08F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8F00BE-6D91-48A1-9A5F-88DFD1115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E98F00BE-6D91-48A1-9A5F-88DFD1115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D10B7B-38C9-4658-8CFD-3274DDC7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9ED10B7B-38C9-4658-8CFD-3274DDC7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0A8899-42B7-4C89-9DB0-FBF4D66B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9F0A8899-42B7-4C89-9DB0-FBF4D66B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25950F-2C60-498D-9D18-B74079117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1B25950F-2C60-498D-9D18-B74079117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B71D20-B8BF-4690-976C-574CB70B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71B71D20-B8BF-4690-976C-574CB70BB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85D334-CE7C-4272-85FD-E552EC8C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2985D334-CE7C-4272-85FD-E552EC8C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705D2C-44FE-4B01-B50F-AD1AAA1A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F7705D2C-44FE-4B01-B50F-AD1AAA1A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CEA56C-513F-4F66-AD20-49C5F837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BBCEA56C-513F-4F66-AD20-49C5F8370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BB7909-195E-486D-AFCC-07A5EB75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EBB7909-195E-486D-AFCC-07A5EB757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06692B-6AFA-4649-B80C-8725D837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706692B-6AFA-4649-B80C-8725D837C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08B771-7869-4637-BCE7-13A5693A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9D08B771-7869-4637-BCE7-13A5693A4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304C9C-3747-4797-882F-FD42B1CB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1F304C9C-3747-4797-882F-FD42B1CB4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429304-2439-448C-9071-E931D539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">
                                            <p:graphicEl>
                                              <a:dgm id="{AF429304-2439-448C-9071-E931D539F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dramatic expression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263908"/>
              </p:ext>
            </p:extLst>
          </p:nvPr>
        </p:nvGraphicFramePr>
        <p:xfrm>
          <a:off x="45720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6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4C82D2-0557-49B0-86F6-5311572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E4C82D2-0557-49B0-86F6-531157205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1F46C7-60AB-4A13-B2B1-04C6AF5C6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0C1F46C7-60AB-4A13-B2B1-04C6AF5C6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6064C7-1437-4E7A-B007-613064F9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0B6064C7-1437-4E7A-B007-613064F90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C913BF-E3C8-45C1-9A77-7E646198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BAC913BF-E3C8-45C1-9A77-7E646198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E2CFB3-68E4-48CD-89A4-E17F0BE2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09E2CFB3-68E4-48CD-89A4-E17F0BE25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9A5EB-EDE1-436E-A380-9E4E44715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7439A5EB-EDE1-436E-A380-9E4E44715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how to encourage </a:t>
            </a:r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dramatic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en-ZA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35032"/>
              </p:ext>
            </p:extLst>
          </p:nvPr>
        </p:nvGraphicFramePr>
        <p:xfrm>
          <a:off x="323528" y="1196752"/>
          <a:ext cx="8487036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8833F7-B5EE-4531-B468-A62C82A37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08833F7-B5EE-4531-B468-A62C82A37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8F61CA-A2DD-4FC4-8204-25817F890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798F61CA-A2DD-4FC4-8204-25817F890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D3F35F-5D70-490C-AA98-E3E3C889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AD3F35F-5D70-490C-AA98-E3E3C8895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D519C9-84E7-49A9-8042-83357D998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AD519C9-84E7-49A9-8042-83357D998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00C448-408F-4C6D-8D82-FB8163866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600C448-408F-4C6D-8D82-FB8163866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3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of how to encourage dramatic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en-ZA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602497"/>
              </p:ext>
            </p:extLst>
          </p:nvPr>
        </p:nvGraphicFramePr>
        <p:xfrm>
          <a:off x="323528" y="1474210"/>
          <a:ext cx="8487036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998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08833F7-B5EE-4531-B468-A62C82A37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508833F7-B5EE-4531-B468-A62C82A37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98F61CA-A2DD-4FC4-8204-25817F890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dgm id="{798F61CA-A2DD-4FC4-8204-25817F890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AD3F35F-5D70-490C-AA98-E3E3C8895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graphicEl>
                                              <a:dgm id="{CAD3F35F-5D70-490C-AA98-E3E3C8895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AD519C9-84E7-49A9-8042-83357D998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graphicEl>
                                              <a:dgm id="{6AD519C9-84E7-49A9-8042-83357D998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600C448-408F-4C6D-8D82-FB8163866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3600C448-408F-4C6D-8D82-FB8163866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Create Mind maps / summaries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2568"/>
              </p:ext>
            </p:extLst>
          </p:nvPr>
        </p:nvGraphicFramePr>
        <p:xfrm>
          <a:off x="439487" y="1011241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861048"/>
            <a:ext cx="2736304" cy="18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90BB2C-8E52-457F-8B42-CD00C9B59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0790BB2C-8E52-457F-8B42-CD00C9B59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5A826D-1F94-4B49-B32B-E8B0495EF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75A826D-1F94-4B49-B32B-E8B0495EF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38B62B-2956-481F-899A-9EB7AD78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B538B62B-2956-481F-899A-9EB7AD78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BF4113-BF88-43F2-A16E-F1792314C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8BF4113-BF88-43F2-A16E-F1792314C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5C7958-51FF-4795-B8B5-EDBD9FE3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1D5C7958-51FF-4795-B8B5-EDBD9FE33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1728192"/>
          </a:xfrm>
        </p:spPr>
        <p:txBody>
          <a:bodyPr>
            <a:no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Example-Mind map 1:</a:t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u="sng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Treaty </a:t>
            </a:r>
            <a:r>
              <a:rPr lang="en-US" sz="32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</a:t>
            </a:r>
            <a:r>
              <a:rPr lang="en-US" sz="3200" b="1" u="sng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Hudaybiyyah</a:t>
            </a:r>
            <a:r>
              <a:rPr lang="en-US" sz="32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US" sz="32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4" name="Picture 3" descr="Picture1.jpg"/>
            <p:cNvPicPr/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3" y="3355854"/>
            <a:ext cx="3613485" cy="201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0"/>
            <a:ext cx="9556318" cy="66436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3" name="Picture 2" descr="Picture1.jpg"/>
            <p:cNvPicPr/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Rounded Rectangle 5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449125"/>
              </p:ext>
            </p:extLst>
          </p:nvPr>
        </p:nvGraphicFramePr>
        <p:xfrm>
          <a:off x="467544" y="260648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823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A820BA-E6C4-4A67-8E75-7E160EC3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DA820BA-E6C4-4A67-8E75-7E160EC3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65F90-8DE8-48A5-9AE1-E6ADABA1E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C365F90-8DE8-48A5-9AE1-E6ADABA1E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D3C67E-45BA-4E1D-A19A-F4D1A82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D3C67E-45BA-4E1D-A19A-F4D1A8284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E316E9-25B7-479F-B2DF-9219AC9B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C9E316E9-25B7-479F-B2DF-9219AC9BC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BD9A1E-7A9A-42FF-B3B4-D404591C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DBD9A1E-7A9A-42FF-B3B4-D404591CE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30739-4E3C-4167-8DEC-647A9825F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5230739-4E3C-4167-8DEC-647A9825F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A43DB-7282-452C-91A5-7E6AC3823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C0A43DB-7282-452C-91A5-7E6AC3823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65B797-CF00-4197-9FB0-2986D0A34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6365B797-CF00-4197-9FB0-2986D0A34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5F034-A9C7-4F4C-B2B0-CB007E7C8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635F034-A9C7-4F4C-B2B0-CB007E7C8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63993-8379-42B5-98EE-406E1031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B863993-8379-42B5-98EE-406E10318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02731-CD87-4159-ACD9-852334FF4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8D02731-CD87-4159-ACD9-852334FF4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FED3F9-F4BF-4C79-B1F7-C19055C4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38FED3F9-F4BF-4C79-B1F7-C19055C41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06110-831B-4163-8541-23B2BD0D5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0B006110-831B-4163-8541-23B2BD0D5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EF4B6D-F2BD-4617-9EFA-BCA2F65C2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5FEF4B6D-F2BD-4617-9EFA-BCA2F65C2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49A67-D763-418A-BDA6-E5297001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DB049A67-D763-418A-BDA6-E52970010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24404A-0313-4AB1-8B60-F46232E74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5A24404A-0313-4AB1-8B60-F46232E74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A558D2-5DD6-48C2-93B2-9AEE8DA03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F9A558D2-5DD6-48C2-93B2-9AEE8DA03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19AA1D-E997-43B7-B2BB-BDF072F8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6D19AA1D-E997-43B7-B2BB-BDF072F8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B7DE0E-79BE-47A1-8883-BC01E2270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7EB7DE0E-79BE-47A1-8883-BC01E2270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79142-C8CD-4891-BE71-BA9B10AB5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5DB79142-C8CD-4891-BE71-BA9B10AB5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A9E5C-AF4E-41D9-AC90-0E08D02E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5D2A9E5C-AF4E-41D9-AC90-0E08D02E7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A6779-F338-4F9C-BB84-30A8D6A1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A6CA6779-F338-4F9C-BB84-30A8D6A16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E3DDEA-7354-44A4-B874-E7CC9C052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58E3DDEA-7354-44A4-B874-E7CC9C052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4F7B48-CC8B-4B82-A602-FDC273ED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B4F7B48-CC8B-4B82-A602-FDC273EDD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043B8B-4CA2-4C16-BDA0-7725F9028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D0043B8B-4CA2-4C16-BDA0-7725F9028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30B7D1-74C9-4A2C-AFD1-8780044A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D230B7D1-74C9-4A2C-AFD1-8780044A9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19CA-73DE-4851-B129-98CBD85E4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679019CA-73DE-4851-B129-98CBD85E4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1967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Example-Mind map 2:</a:t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u="sng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Salaah</a:t>
            </a:r>
            <a:r>
              <a:rPr lang="en-US" sz="3200" b="1" u="sng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US" sz="3200" b="1" u="sng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73760"/>
            <a:ext cx="2232248" cy="22322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0"/>
            <a:ext cx="9556318" cy="664368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3022"/>
              </p:ext>
            </p:extLst>
          </p:nvPr>
        </p:nvGraphicFramePr>
        <p:xfrm>
          <a:off x="251520" y="332656"/>
          <a:ext cx="914564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F64E-6B79-4ED8-9756-562B5584C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A1F64E-6B79-4ED8-9756-562B5584C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44671-4A05-4D22-82B4-D9A34B55B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F844671-4A05-4D22-82B4-D9A34B55B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FDB165-A7A6-4416-AE2C-110FC9F8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CFDB165-A7A6-4416-AE2C-110FC9F8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FF8AC-810A-49CE-848E-6365CDE81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8AFF8AC-810A-49CE-848E-6365CDE81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E5B33-CD8F-44D9-8EF3-D077CD37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A8E5B33-CD8F-44D9-8EF3-D077CD374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050D6-9C6B-4B1B-B692-8DBD298D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E050D6-9C6B-4B1B-B692-8DBD298D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8724-19A7-4622-9B6B-948850727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C2F8724-19A7-4622-9B6B-948850727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16D6F-4CFF-46F3-A7FF-51D4944BA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B216D6F-4CFF-46F3-A7FF-51D4944BA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43A0-7177-4174-BA0C-BC018047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43343A0-7177-4174-BA0C-BC0180479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424B5-CB48-402B-9752-2AEF65552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B0424B5-CB48-402B-9752-2AEF65552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C1EF0-2C7D-45B9-BBBB-0B3871F3A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41C1EF0-2C7D-45B9-BBBB-0B3871F3A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740CD-284B-4FFF-9432-241AC56A5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96740CD-284B-4FFF-9432-241AC56A5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A0911-8A36-4049-BA63-9E8991F97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89A0911-8A36-4049-BA63-9E8991F97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58070-41E0-4979-912C-04ADE731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2158070-41E0-4979-912C-04ADE7310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159BF-0F38-41F8-B151-3B6DD7A1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14159BF-0F38-41F8-B151-3B6DD7A17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5BCD3-FCEB-482C-BE27-51A4AC118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0DA5BCD3-FCEB-482C-BE27-51A4AC118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11FBB-8317-4EF1-9A7D-4E9B8083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1811FBB-8317-4EF1-9A7D-4E9B8083E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0E400-0E1A-4C22-9BA0-149E20A09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140E400-0E1A-4C22-9BA0-149E20A09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45FFC-35B9-4A38-9635-774CA8921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145FFC-35B9-4A38-9635-774CA8921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3AC142-F9F6-458C-B74E-870A6D712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DB3AC142-F9F6-458C-B74E-870A6D712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9778AD-D295-4A2F-BEB8-142208A0B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E99778AD-D295-4A2F-BEB8-142208A0B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suggestions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47340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5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310FA5-CE0F-4183-86B8-9510360F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C2310FA5-CE0F-4183-86B8-9510360F5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3A2F6C-C0D2-4BD2-A05D-AE394328C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5D3A2F6C-C0D2-4BD2-A05D-AE394328C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581F2B-8694-42E9-91FB-968FCB10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B581F2B-8694-42E9-91FB-968FCB10C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FB50E6-42E1-4DBF-A98E-022ED4015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07FB50E6-42E1-4DBF-A98E-022ED4015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80AE78-8373-4E5A-8821-98FDB479E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E280AE78-8373-4E5A-8821-98FDB479E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72419F-D44A-42C2-9098-D314E6DD2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1572419F-D44A-42C2-9098-D314E6DD2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850106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 co-operative learning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56231"/>
              </p:ext>
            </p:extLst>
          </p:nvPr>
        </p:nvGraphicFramePr>
        <p:xfrm>
          <a:off x="251520" y="112474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1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84A7B3-E48E-4CA6-8D59-5E1232C94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C984A7B3-E48E-4CA6-8D59-5E1232C94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39502-0D0F-42FD-81AE-E51FBA2A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FC739502-0D0F-42FD-81AE-E51FBA2A1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B0517E-4416-45FE-B552-6D0FD7E08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EB0517E-4416-45FE-B552-6D0FD7E08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9D7458-D7FD-4D5C-9EA8-EF2FF6D96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BA9D7458-D7FD-4D5C-9EA8-EF2FF6D96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E2A448-8B59-4670-A875-0AB140F1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8E2A448-8B59-4670-A875-0AB140F12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D55A9D-CD3E-4B46-8B53-4661194F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6DD55A9D-CD3E-4B46-8B53-4661194F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71883"/>
              </p:ext>
            </p:extLst>
          </p:nvPr>
        </p:nvGraphicFramePr>
        <p:xfrm>
          <a:off x="450057" y="1412776"/>
          <a:ext cx="849694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 Perspective </a:t>
            </a:r>
            <a:endParaRPr lang="en-ZA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7" name="Picture 6" descr="Picture1.jpg"/>
            <p:cNvPicPr/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0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48FF1-3045-4D42-B6FD-C48B796F8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1148FF1-3045-4D42-B6FD-C48B796F8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925DC-9344-4D2C-9FAA-D8DF2BF5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ED925DC-9344-4D2C-9FAA-D8DF2BF57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A4D72-7154-4E08-9AB2-E6F9EF762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A6A4D72-7154-4E08-9AB2-E6F9EF762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713E1D-5B09-4525-99A3-C47CC05FF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713E1D-5B09-4525-99A3-C47CC05FF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43B37E-DCFF-4794-B7C9-D1656422D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E43B37E-DCFF-4794-B7C9-D1656422D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C99F35-3DC6-440A-AF8E-F11A9E99A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CC99F35-3DC6-440A-AF8E-F11A9E99A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5F025E-21AF-41B4-A7A1-4B22C001C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15F025E-21AF-41B4-A7A1-4B22C001C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82640-E9D3-4E17-8DAC-51C203B60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9482640-E9D3-4E17-8DAC-51C203B60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78" y="21497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Plan co-operative 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ZA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14945"/>
              </p:ext>
            </p:extLst>
          </p:nvPr>
        </p:nvGraphicFramePr>
        <p:xfrm>
          <a:off x="251520" y="1124744"/>
          <a:ext cx="849175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03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84A7B3-E48E-4CA6-8D59-5E1232C94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984A7B3-E48E-4CA6-8D59-5E1232C94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739502-0D0F-42FD-81AE-E51FBA2A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FC739502-0D0F-42FD-81AE-E51FBA2A1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B0517E-4416-45FE-B552-6D0FD7E08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8EB0517E-4416-45FE-B552-6D0FD7E08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9D7458-D7FD-4D5C-9EA8-EF2FF6D96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BA9D7458-D7FD-4D5C-9EA8-EF2FF6D96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E2A448-8B59-4670-A875-0AB140F1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88E2A448-8B59-4670-A875-0AB140F12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D55A9D-CD3E-4B46-8B53-4661194F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6DD55A9D-CD3E-4B46-8B53-4661194F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F261C-9C7C-4CE0-9BA0-D942C579C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55EF261C-9C7C-4CE0-9BA0-D942C579C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04A4C0-48E5-47F7-AD4F-945DC17F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DD04A4C0-48E5-47F7-AD4F-945DC17F1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Involve the Entire Family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73726"/>
              </p:ext>
            </p:extLst>
          </p:nvPr>
        </p:nvGraphicFramePr>
        <p:xfrm>
          <a:off x="462209" y="15711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53599" y="3900760"/>
            <a:ext cx="4990269" cy="2099982"/>
            <a:chOff x="3153599" y="3900760"/>
            <a:chExt cx="4990269" cy="20999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60" y="3900760"/>
              <a:ext cx="1957108" cy="19571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599" y="4509120"/>
              <a:ext cx="1800234" cy="14916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860" y="5100630"/>
              <a:ext cx="1104900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35030B-C910-49D2-BD71-AB1F8CA5D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535030B-C910-49D2-BD71-AB1F8CA5D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384F6C-039D-475C-98F5-AD67CAEE6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0C384F6C-039D-475C-98F5-AD67CAEE6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1C5A3-2042-432C-A014-E76441CB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2531C5A3-2042-432C-A014-E76441CBA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D5F432-D8EC-4DEB-901C-E6BF9CAFA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ED5F432-D8EC-4DEB-901C-E6BF9CAFA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A5C3D1-6EE3-40F0-B4A9-D34C9D6C9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2A5C3D1-6EE3-40F0-B4A9-D34C9D6C9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33563D-59D8-489B-ACBC-2CF46CF5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3633563D-59D8-489B-ACBC-2CF46CF52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Involve the Entire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8116"/>
              </p:ext>
            </p:extLst>
          </p:nvPr>
        </p:nvGraphicFramePr>
        <p:xfrm>
          <a:off x="4731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0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21A0-EF6E-4286-ADC4-58E9D3819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A3821A0-EF6E-4286-ADC4-58E9D3819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FF059-0544-4FEE-B260-9DD7C82C6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B4FF059-0544-4FEE-B260-9DD7C82C6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1146B-F1BA-4FDD-A94A-E3DAA39E8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41146B-F1BA-4FDD-A94A-E3DAA39E8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C32F8-D7BC-4A8F-86BA-418E9459D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92C32F8-D7BC-4A8F-86BA-418E9459D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thinking and cause and effect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71694"/>
              </p:ext>
            </p:extLst>
          </p:nvPr>
        </p:nvGraphicFramePr>
        <p:xfrm>
          <a:off x="457200" y="1124744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7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7A5A3C-0B80-4DEF-A971-481BF9DB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67A5A3C-0B80-4DEF-A971-481BF9DB5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25DA6-C83C-4C53-B8F8-1980F6DD6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D225DA6-C83C-4C53-B8F8-1980F6DD6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836589-290A-4AC6-A140-4C471C882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FE836589-290A-4AC6-A140-4C471C882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D7A88B-E1A3-4A33-A389-B8EDCCD4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7ED7A88B-E1A3-4A33-A389-B8EDCCD4C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16AC61-C712-4BB8-BCF7-9A76F392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6216AC61-C712-4BB8-BCF7-9A76F392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6A498C-EACC-41B1-8C76-FC98ACE2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26A498C-EACC-41B1-8C76-FC98ACE2E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67"/>
            <a:ext cx="8229600" cy="81354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thinking in a history lesson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69198"/>
              </p:ext>
            </p:extLst>
          </p:nvPr>
        </p:nvGraphicFramePr>
        <p:xfrm>
          <a:off x="457200" y="1103021"/>
          <a:ext cx="8229600" cy="496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2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E0C-143D-4242-9816-35C2CA364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5E02E0C-143D-4242-9816-35C2CA364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F84F9-E667-425B-A39A-6D15C8F1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86F84F9-E667-425B-A39A-6D15C8F1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0818F-6353-41AA-80C3-EDFE4F600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060818F-6353-41AA-80C3-EDFE4F600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55578-5F13-420A-992F-70CB8869A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7A55578-5F13-420A-992F-70CB8869A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45A29-6B2D-450B-9D9B-B6BBC0A2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B945A29-6B2D-450B-9D9B-B6BBC0A21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FE8E0-69D6-4DE7-A55B-BBB6CEED8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ADFE8E0-69D6-4DE7-A55B-BBB6CEED8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B06DE-3C93-426C-A5F1-4F0F865C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3B06DE-3C93-426C-A5F1-4F0F865C4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CF30E-6662-42A1-8305-C0997AF6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97CF30E-6662-42A1-8305-C0997AF64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B38DD-E306-4940-8ADB-D4D457B6C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E1B38DD-E306-4940-8ADB-D4D457B6C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455BC-2393-4E56-A169-2F96F2E3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DF455BC-2393-4E56-A169-2F96F2E3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505977"/>
              </p:ext>
            </p:extLst>
          </p:nvPr>
        </p:nvGraphicFramePr>
        <p:xfrm>
          <a:off x="457200" y="10058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thinking </a:t>
            </a:r>
            <a:endParaRPr lang="en-ZA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7" name="Picture 6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9868"/>
              </p:ext>
            </p:extLst>
          </p:nvPr>
        </p:nvGraphicFramePr>
        <p:xfrm>
          <a:off x="45720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3167"/>
            <a:ext cx="8229600" cy="813545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Cause and effect in a history lesson</a:t>
            </a:r>
            <a:endParaRPr lang="en-ZA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36478"/>
            <a:ext cx="2086149" cy="15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775FBC-769D-4A5F-A8C8-9D024F8B8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8775FBC-769D-4A5F-A8C8-9D024F8B8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7E7876-70A1-43F1-A612-992A50EA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BE7E7876-70A1-43F1-A612-992A50EA5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2958A4-9129-4F94-9A3E-4DF717B2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EC2958A4-9129-4F94-9A3E-4DF717B20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6292B5-2E46-4156-89E1-DB4BB7A5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856292B5-2E46-4156-89E1-DB4BB7A58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A097BA-2BB5-47B9-A23E-1D4D22C5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E1A097BA-2BB5-47B9-A23E-1D4D22C58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3FA886-EF3F-485E-A9F9-0CDC96BC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4C3FA886-EF3F-485E-A9F9-0CDC96BC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CC4A87-EC76-497B-A97C-6CFFAA95E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3ACC4A87-EC76-497B-A97C-6CFFAA95E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Z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Critical thinking and cause and effect</a:t>
            </a:r>
            <a:endParaRPr lang="en-ZA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07189"/>
              </p:ext>
            </p:extLst>
          </p:nvPr>
        </p:nvGraphicFramePr>
        <p:xfrm>
          <a:off x="179512" y="1268760"/>
          <a:ext cx="88569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1601E-5C59-4D25-9A4C-84F9BB3F3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FF1601E-5C59-4D25-9A4C-84F9BB3F3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7673D4-520F-4E26-AD76-6DA7EB4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47673D4-520F-4E26-AD76-6DA7EB43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08FDAA-DE21-4AB8-A38A-6720B580D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608FDAA-DE21-4AB8-A38A-6720B580D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textbook-based assignments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17881"/>
              </p:ext>
            </p:extLst>
          </p:nvPr>
        </p:nvGraphicFramePr>
        <p:xfrm>
          <a:off x="464590" y="1011531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9" y="4725144"/>
            <a:ext cx="1860799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B2665C-2B09-48AB-8CBF-B6850096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EB2665C-2B09-48AB-8CBF-B68500969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403FC4-C17E-4A5C-B4BF-922A26884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26403FC4-C17E-4A5C-B4BF-922A26884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618C9C-0813-4F13-910C-6B79B3118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6C618C9C-0813-4F13-910C-6B79B3118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526DC2-97C5-4FDF-941A-4D0A5634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BE526DC2-97C5-4FDF-941A-4D0A5634F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0813BE-051E-4274-B44E-AEFC0EEFF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620813BE-051E-4274-B44E-AEFC0EEFF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9DEA5E-3255-4888-BA86-48B6BEDBF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729DEA5E-3255-4888-BA86-48B6BEDBF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DE29E9-925F-4574-AB88-9A780E238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F0DE29E9-925F-4574-AB88-9A780E238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160459-9998-4FD9-AB98-146EE00F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F6160459-9998-4FD9-AB98-146EE00F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2621C-3D2B-4AD0-8BA6-614CD9ACA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6CB2621C-3D2B-4AD0-8BA6-614CD9ACA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4099B8-DA3B-4C28-BED7-05E3171F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EB4099B8-DA3B-4C28-BED7-05E3171F7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0C46A5-B4F0-45E7-A73B-004C66D9B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60C46A5-B4F0-45E7-A73B-004C66D9B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6EA943-C4C5-4005-8950-DFCE7B5A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836EA943-C4C5-4005-8950-DFCE7B5A0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643770-9501-4A17-8EEF-F4ED4C016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27643770-9501-4A17-8EEF-F4ED4C016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98D47D-49B1-4758-9EA4-9FFA2ED7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1198D47D-49B1-4758-9EA4-9FFA2ED7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661AE0-07B9-48C3-86E0-25D85E57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92661AE0-07B9-48C3-86E0-25D85E57B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B944AD-EB84-41CC-A7DF-58E52326C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11B944AD-EB84-41CC-A7DF-58E52326C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67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text-book based assignment</a:t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conquest of Makkah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241555"/>
              </p:ext>
            </p:extLst>
          </p:nvPr>
        </p:nvGraphicFramePr>
        <p:xfrm>
          <a:off x="457200" y="1268760"/>
          <a:ext cx="8507288" cy="480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945557-4F37-45B0-A009-E2A558CA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E945557-4F37-45B0-A009-E2A558CA6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E3D77A-3C7F-442B-9AB1-8553C9D06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8CE3D77A-3C7F-442B-9AB1-8553C9D06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420F5A-890A-4BDD-9B8C-284BE693C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08420F5A-890A-4BDD-9B8C-284BE693C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06A46A-6131-49A8-8347-BCBF77E8E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8706A46A-6131-49A8-8347-BCBF77E8E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734E12-5B83-47E3-B446-7687F97F4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AF734E12-5B83-47E3-B446-7687F97F4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649713-DA2B-4521-BAEE-94B764688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4E649713-DA2B-4521-BAEE-94B764688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09D7DD-7870-4C5E-85B0-29798D256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C709D7DD-7870-4C5E-85B0-29798D256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8A97EB-EC29-43D9-9F50-9EE2583AB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D28A97EB-EC29-43D9-9F50-9EE2583AB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49987"/>
              </p:ext>
            </p:extLst>
          </p:nvPr>
        </p:nvGraphicFramePr>
        <p:xfrm>
          <a:off x="179512" y="908720"/>
          <a:ext cx="8785303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02238" y="116632"/>
            <a:ext cx="8229600" cy="6340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Some important aspects to consider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6517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68837C-CF26-4075-9C54-CF7FFBF1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A68837C-CF26-4075-9C54-CF7FFBF16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4DA888-969F-4F2A-A262-C99B7B69C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CD4DA888-969F-4F2A-A262-C99B7B69C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E5C3B1-1467-4BB8-97E6-2A074A808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4DE5C3B1-1467-4BB8-97E6-2A074A808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10CBFB-24DE-4A45-8463-32028000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0410CBFB-24DE-4A45-8463-320280001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0FF1B7-2DBE-43C3-9982-C07C6B83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B0FF1B7-2DBE-43C3-9982-C07C6B838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5ACA87-7302-4078-A25B-810656C1F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A95ACA87-7302-4078-A25B-810656C1F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A309A9-BFEB-4974-95CA-0E3EA00C5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85A309A9-BFEB-4974-95CA-0E3EA00C5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161917-432C-4014-8E81-7583FCD32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01161917-432C-4014-8E81-7583FCD32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text-book based assignment</a:t>
            </a:r>
            <a:b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demise of </a:t>
            </a:r>
            <a:r>
              <a:rPr lang="en-ZA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Rasulullah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(SAW) 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99486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67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65D57D-CA2D-43D5-9318-A3559BBD1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D65D57D-CA2D-43D5-9318-A3559BBD1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037291-44B0-4AB4-8B32-E80A1F849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57037291-44B0-4AB4-8B32-E80A1F849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420F5A-890A-4BDD-9B8C-284BE693C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8420F5A-890A-4BDD-9B8C-284BE693C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06A46A-6131-49A8-8347-BCBF77E8E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8706A46A-6131-49A8-8347-BCBF77E8E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734E12-5B83-47E3-B446-7687F97F4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AF734E12-5B83-47E3-B446-7687F97F4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649713-DA2B-4521-BAEE-94B764688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4E649713-DA2B-4521-BAEE-94B764688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09D7DD-7870-4C5E-85B0-29798D256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709D7DD-7870-4C5E-85B0-29798D256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8A97EB-EC29-43D9-9F50-9EE2583AB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D28A97EB-EC29-43D9-9F50-9EE2583AB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489590-5F46-49D8-8617-C06408381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59489590-5F46-49D8-8617-C06408381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073E5E-FFF6-485F-93C8-A4304DF8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19073E5E-FFF6-485F-93C8-A4304DF89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404664"/>
            <a:ext cx="8229600" cy="70609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Textbook-based assignments 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8834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are textbooks most often misused?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957077"/>
              </p:ext>
            </p:extLst>
          </p:nvPr>
        </p:nvGraphicFramePr>
        <p:xfrm>
          <a:off x="457200" y="1052736"/>
          <a:ext cx="8686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6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884D8-2699-4E5A-9FFB-E5B55BB9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63884D8-2699-4E5A-9FFB-E5B55BB9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B493A-BCC4-4192-9379-0D091303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D6B493A-BCC4-4192-9379-0D091303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1ECFB-85BC-4070-9C25-CE6DF879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D51ECFB-85BC-4070-9C25-CE6DF8790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686A84-312E-49F8-9CFC-0D16D42D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B686A84-312E-49F8-9CFC-0D16D42D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F7CA8C-E779-40A5-84FD-9F4D2765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4F7CA8C-E779-40A5-84FD-9F4D2765B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3F618-5FDC-4F84-9311-B5C929F4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213F618-5FDC-4F84-9311-B5C929F44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72B04-9C30-4A8E-A984-85D167BB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B872B04-9C30-4A8E-A984-85D167BBF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u="sng" smtClean="0">
                <a:latin typeface="Arial" panose="020B0604020202020204" pitchFamily="34" charset="0"/>
                <a:cs typeface="Arial" panose="020B0604020202020204" pitchFamily="34" charset="0"/>
              </a:rPr>
              <a:t>How are textbooks most often misused?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220115"/>
              </p:ext>
            </p:extLst>
          </p:nvPr>
        </p:nvGraphicFramePr>
        <p:xfrm>
          <a:off x="457200" y="1052736"/>
          <a:ext cx="8686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8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884D8-2699-4E5A-9FFB-E5B55BB9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63884D8-2699-4E5A-9FFB-E5B55BB9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6B493A-BCC4-4192-9379-0D091303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D6B493A-BCC4-4192-9379-0D091303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1ECFB-85BC-4070-9C25-CE6DF879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3D51ECFB-85BC-4070-9C25-CE6DF8790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86A84-312E-49F8-9CFC-0D16D42D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0B686A84-312E-49F8-9CFC-0D16D42D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7CA8C-E779-40A5-84FD-9F4D2765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A4F7CA8C-E779-40A5-84FD-9F4D2765B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3F618-5FDC-4F84-9311-B5C929F4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213F618-5FDC-4F84-9311-B5C929F44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72B04-9C30-4A8E-A984-85D167BB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0B872B04-9C30-4A8E-A984-85D167BBF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17" name="Picture 16" descr="Picture1.jpg"/>
            <p:cNvPicPr/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Rounded Rectangle 19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234565411"/>
              </p:ext>
            </p:extLst>
          </p:nvPr>
        </p:nvGraphicFramePr>
        <p:xfrm>
          <a:off x="1187624" y="548680"/>
          <a:ext cx="7153677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955787" cy="29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DBB4566-1D03-491C-82F2-60B65883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6DBB4566-1D03-491C-82F2-60B65883C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2BFADAA-5A07-4246-894D-DE72C6D0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graphicEl>
                                              <a:dgm id="{F2BFADAA-5A07-4246-894D-DE72C6D00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EF2105B-9272-45A0-9BBD-A10C77AA3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graphicEl>
                                              <a:dgm id="{0EF2105B-9272-45A0-9BBD-A10C77AA3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2516267-A929-4ED1-ACA4-617ADDA4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graphicEl>
                                              <a:dgm id="{82516267-A929-4ED1-ACA4-617ADDA48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BB3DAA8-0136-4C3A-B45B-8DB8B878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1BB3DAA8-0136-4C3A-B45B-8DB8B8788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D437B5A-90D1-4AE3-9BE7-C5F38D8A9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graphicEl>
                                              <a:dgm id="{2D437B5A-90D1-4AE3-9BE7-C5F38D8A9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84384"/>
              </p:ext>
            </p:extLst>
          </p:nvPr>
        </p:nvGraphicFramePr>
        <p:xfrm>
          <a:off x="496391" y="112474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9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26206-331A-4904-9766-D447788C1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026206-331A-4904-9766-D447788C1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04C72-7FEE-4404-A84E-7A5FE27B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2004C72-7FEE-4404-A84E-7A5FE27B2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07D90-D3E2-4555-B420-B0E3E67F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1A07D90-D3E2-4555-B420-B0E3E67FA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CE72A-0A70-4D60-A74A-F2AAB2B99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11CE72A-0A70-4D60-A74A-F2AAB2B99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36750"/>
              </p:ext>
            </p:extLst>
          </p:nvPr>
        </p:nvGraphicFramePr>
        <p:xfrm>
          <a:off x="467544" y="332656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E0A02-4F5C-45C1-B193-39E856C2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2AE0A02-4F5C-45C1-B193-39E856C28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CD493-EC9F-4D55-BE9C-813E6336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15CD493-EC9F-4D55-BE9C-813E63363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following: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067815"/>
              </p:ext>
            </p:extLst>
          </p:nvPr>
        </p:nvGraphicFramePr>
        <p:xfrm>
          <a:off x="457200" y="1340768"/>
          <a:ext cx="8229600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86335-14DE-4868-B71D-5526EEB95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F686335-14DE-4868-B71D-5526EEB95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411B0B-BC44-4E55-B541-9A5D1DFE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07411B0B-BC44-4E55-B541-9A5D1DFE4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16F0B8-9119-445D-B837-A42E60C06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E16F0B8-9119-445D-B837-A42E60C06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3E9A88-1E30-471D-B811-A76AC0A15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663E9A88-1E30-471D-B811-A76AC0A15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8A2925-4DA3-4A9A-B5F5-C2B0C6B3C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558A2925-4DA3-4A9A-B5F5-C2B0C6B3C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634082"/>
          </a:xfrm>
        </p:spPr>
        <p:txBody>
          <a:bodyPr>
            <a:normAutofit/>
          </a:bodyPr>
          <a:lstStyle/>
          <a:p>
            <a:r>
              <a:rPr lang="en-ZA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ZA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/a’s limited use of textbook content </a:t>
            </a:r>
            <a:endParaRPr lang="en-ZA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541104"/>
              </p:ext>
            </p:extLst>
          </p:nvPr>
        </p:nvGraphicFramePr>
        <p:xfrm>
          <a:off x="323528" y="1029104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6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67D21-801D-4F29-876B-611AD429F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5367D21-801D-4F29-876B-611AD429F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95860-3314-4141-9DE2-A42CDF69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8F95860-3314-4141-9DE2-A42CDF691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5D54E-3A73-4463-AEFF-2DBF0A57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345D54E-3A73-4463-AEFF-2DBF0A57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D34884-2803-4FFC-A873-0FEE991A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8D34884-2803-4FFC-A873-0FEE991AE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82B5A-D99E-4321-BCDE-3D3D5A5D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9A82B5A-D99E-4321-BCDE-3D3D5A5D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AC8AC-E140-470C-9FA2-0A0DD1D7F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2BAC8AC-E140-470C-9FA2-0A0DD1D7F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D4E4F-2B38-4B2B-BAA2-81F7BCFA6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97D4E4F-2B38-4B2B-BAA2-81F7BCFA6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1E84C-FA82-4031-B78B-6A6E9E38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5E1E84C-FA82-4031-B78B-6A6E9E389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4942"/>
          </a:xfrm>
        </p:spPr>
        <p:txBody>
          <a:bodyPr>
            <a:noAutofit/>
          </a:bodyPr>
          <a:lstStyle/>
          <a:p>
            <a:r>
              <a:rPr lang="en-ZA" sz="295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ZA" sz="2950" b="1" u="sng" dirty="0">
                <a:latin typeface="Arial" panose="020B0604020202020204" pitchFamily="34" charset="0"/>
                <a:cs typeface="Arial" panose="020B0604020202020204" pitchFamily="34" charset="0"/>
              </a:rPr>
              <a:t>/a’s limited use of </a:t>
            </a:r>
            <a:r>
              <a:rPr lang="en-ZA" sz="29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textbook content </a:t>
            </a:r>
            <a:endParaRPr lang="en-ZA" sz="295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10164"/>
              </p:ext>
            </p:extLst>
          </p:nvPr>
        </p:nvGraphicFramePr>
        <p:xfrm>
          <a:off x="323528" y="105273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6" name="Picture 5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6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67D21-801D-4F29-876B-611AD429F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5367D21-801D-4F29-876B-611AD429F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95860-3314-4141-9DE2-A42CDF69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8F95860-3314-4141-9DE2-A42CDF691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5D54E-3A73-4463-AEFF-2DBF0A57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345D54E-3A73-4463-AEFF-2DBF0A57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D34884-2803-4FFC-A873-0FEE991A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8D34884-2803-4FFC-A873-0FEE991AE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32C64F-58C8-4280-9641-62282094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A32C64F-58C8-4280-9641-62282094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7976E-695A-46E4-ACA3-9FD01D62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7F7976E-695A-46E4-ACA3-9FD01D62C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BBF0E5-61CD-49B6-901B-D43FC2A53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ABBF0E5-61CD-49B6-901B-D43FC2A53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29BED-CEB1-4FE3-9535-47EF41672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F629BED-CEB1-4FE3-9535-47EF41672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93551"/>
              </p:ext>
            </p:extLst>
          </p:nvPr>
        </p:nvGraphicFramePr>
        <p:xfrm>
          <a:off x="0" y="260648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5" name="Picture 4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56F0D4-DE0B-4036-A02F-AB95F967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756F0D4-DE0B-4036-A02F-AB95F9672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7AA02C-BCED-46A3-9F1D-919FC4026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C37AA02C-BCED-46A3-9F1D-919FC4026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3BB636-4273-45F2-8CF5-C753C2E7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D83BB636-4273-45F2-8CF5-C753C2E7E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12900"/>
              </p:ext>
            </p:extLst>
          </p:nvPr>
        </p:nvGraphicFramePr>
        <p:xfrm>
          <a:off x="-324544" y="332656"/>
          <a:ext cx="93245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6072181"/>
            <a:ext cx="9144000" cy="785819"/>
            <a:chOff x="0" y="4643445"/>
            <a:chExt cx="9144000" cy="785819"/>
          </a:xfrm>
        </p:grpSpPr>
        <p:pic>
          <p:nvPicPr>
            <p:cNvPr id="7" name="Picture 6" descr="Picture1.jpg"/>
            <p:cNvPicPr/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83" r="26093"/>
            <a:stretch>
              <a:fillRect/>
            </a:stretch>
          </p:blipFill>
          <p:spPr>
            <a:xfrm rot="16200000">
              <a:off x="4179091" y="464355"/>
              <a:ext cx="785818" cy="914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868" y="4643445"/>
              <a:ext cx="1000132" cy="785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43446"/>
              <a:ext cx="1004477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33CC3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2771800" y="4786323"/>
              <a:ext cx="3672408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Textbook </a:t>
              </a:r>
              <a:endParaRPr lang="en-Z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56F0D4-DE0B-4036-A02F-AB95F967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756F0D4-DE0B-4036-A02F-AB95F9672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AA02C-BCED-46A3-9F1D-919FC4026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37AA02C-BCED-46A3-9F1D-919FC4026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5B9C5D-E11D-4F10-9C4A-8FF9C57D2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35B9C5D-E11D-4F10-9C4A-8FF9C57D2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</TotalTime>
  <Words>2241</Words>
  <Application>Microsoft Office PowerPoint</Application>
  <PresentationFormat>On-screen Show (4:3)</PresentationFormat>
  <Paragraphs>262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The Textbook </vt:lpstr>
      <vt:lpstr>Introduction</vt:lpstr>
      <vt:lpstr>Theoretical Perspective </vt:lpstr>
      <vt:lpstr>PowerPoint Presentation</vt:lpstr>
      <vt:lpstr>Consider the following:</vt:lpstr>
      <vt:lpstr>Muallim/a’s limited use of textbook content </vt:lpstr>
      <vt:lpstr>Muallim/a’s limited use of textbook content </vt:lpstr>
      <vt:lpstr>PowerPoint Presentation</vt:lpstr>
      <vt:lpstr>PowerPoint Presentation</vt:lpstr>
      <vt:lpstr>Brainstorm</vt:lpstr>
      <vt:lpstr>Advantages of the textbook</vt:lpstr>
      <vt:lpstr>Advantages of the textbook</vt:lpstr>
      <vt:lpstr>     Why we use textbooks</vt:lpstr>
      <vt:lpstr>Why we use textbooks</vt:lpstr>
      <vt:lpstr>Why we use textbooks</vt:lpstr>
      <vt:lpstr>How to use textbooks</vt:lpstr>
      <vt:lpstr>Create a culture of inquiry</vt:lpstr>
      <vt:lpstr>Create a culture of inquiry</vt:lpstr>
      <vt:lpstr>Activity </vt:lpstr>
      <vt:lpstr>Encourage dramatic expression</vt:lpstr>
      <vt:lpstr>Example of how to encourage dramatic expression</vt:lpstr>
      <vt:lpstr>Example of how to encourage dramatic expression</vt:lpstr>
      <vt:lpstr>Create Mind maps / summaries</vt:lpstr>
      <vt:lpstr> Example-Mind map 1:  Treaty of Hudaybiyyah </vt:lpstr>
      <vt:lpstr>PowerPoint Presentation</vt:lpstr>
      <vt:lpstr>PowerPoint Presentation</vt:lpstr>
      <vt:lpstr>PowerPoint Presentation</vt:lpstr>
      <vt:lpstr>Further suggestions</vt:lpstr>
      <vt:lpstr>Plan co-operative learning</vt:lpstr>
      <vt:lpstr>Plan co-operative learning</vt:lpstr>
      <vt:lpstr>Involve the Entire Family</vt:lpstr>
      <vt:lpstr>Involve the Entire Family</vt:lpstr>
      <vt:lpstr>Critical thinking and cause and effect</vt:lpstr>
      <vt:lpstr>Critical thinking in a history lesson</vt:lpstr>
      <vt:lpstr>Critical thinking </vt:lpstr>
      <vt:lpstr>PowerPoint Presentation</vt:lpstr>
      <vt:lpstr>Critical thinking and cause and effect</vt:lpstr>
      <vt:lpstr>Sample of textbook-based assignments</vt:lpstr>
      <vt:lpstr>Example of text-book based assignment The conquest of Makkah</vt:lpstr>
      <vt:lpstr>Example of text-book based assignment The demise of Rasulullah (SAW) </vt:lpstr>
      <vt:lpstr>PowerPoint Presentation</vt:lpstr>
      <vt:lpstr>How are textbooks most often misused?</vt:lpstr>
      <vt:lpstr>PowerPoint Presentation</vt:lpstr>
      <vt:lpstr>PowerPoint Presentation</vt:lpstr>
      <vt:lpstr>Conclusion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myacer</dc:creator>
  <cp:lastModifiedBy>shahid</cp:lastModifiedBy>
  <cp:revision>419</cp:revision>
  <dcterms:created xsi:type="dcterms:W3CDTF">2014-01-17T19:57:33Z</dcterms:created>
  <dcterms:modified xsi:type="dcterms:W3CDTF">2014-03-24T17:01:37Z</dcterms:modified>
</cp:coreProperties>
</file>