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quickStyle17.xml" ContentType="application/vnd.openxmlformats-officedocument.drawingml.diagramStyle+xml"/>
  <Override PartName="/ppt/notesSlides/notesSlide16.xml" ContentType="application/vnd.openxmlformats-officedocument.presentationml.notes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layout13.xml" ContentType="application/vnd.openxmlformats-officedocument.drawingml.diagramLayout+xml"/>
  <Override PartName="/ppt/diagrams/quickStyle20.xml" ContentType="application/vnd.openxmlformats-officedocument.drawingml.diagramStyl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diagrams/layout20.xml" ContentType="application/vnd.openxmlformats-officedocument.drawingml.diagramLayou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layout18.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slides/slide49.xml" ContentType="application/vnd.openxmlformats-officedocument.presentationml.slide+xml"/>
  <Override PartName="/ppt/notesSlides/notesSlide4.xml" ContentType="application/vnd.openxmlformats-officedocument.presentationml.notesSlide+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notesSlides/notesSlide10.xml" ContentType="application/vnd.openxmlformats-officedocument.presentationml.notesSlid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notesSlides/notesSlide19.xml" ContentType="application/vnd.openxmlformats-officedocument.presentationml.notesSlide+xml"/>
  <Override PartName="/ppt/diagrams/colors21.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8" r:id="rId2"/>
    <p:sldId id="328" r:id="rId3"/>
    <p:sldId id="260" r:id="rId4"/>
    <p:sldId id="261" r:id="rId5"/>
    <p:sldId id="262" r:id="rId6"/>
    <p:sldId id="265" r:id="rId7"/>
    <p:sldId id="266" r:id="rId8"/>
    <p:sldId id="267" r:id="rId9"/>
    <p:sldId id="268" r:id="rId10"/>
    <p:sldId id="269" r:id="rId11"/>
    <p:sldId id="270" r:id="rId12"/>
    <p:sldId id="271" r:id="rId13"/>
    <p:sldId id="272" r:id="rId14"/>
    <p:sldId id="316" r:id="rId15"/>
    <p:sldId id="317" r:id="rId16"/>
    <p:sldId id="273" r:id="rId17"/>
    <p:sldId id="326" r:id="rId18"/>
    <p:sldId id="278" r:id="rId19"/>
    <p:sldId id="320" r:id="rId20"/>
    <p:sldId id="321" r:id="rId21"/>
    <p:sldId id="323" r:id="rId22"/>
    <p:sldId id="324" r:id="rId23"/>
    <p:sldId id="327" r:id="rId24"/>
    <p:sldId id="279" r:id="rId25"/>
    <p:sldId id="280" r:id="rId26"/>
    <p:sldId id="281" r:id="rId27"/>
    <p:sldId id="282" r:id="rId28"/>
    <p:sldId id="283" r:id="rId29"/>
    <p:sldId id="284" r:id="rId30"/>
    <p:sldId id="329" r:id="rId31"/>
    <p:sldId id="289" r:id="rId32"/>
    <p:sldId id="290" r:id="rId33"/>
    <p:sldId id="291" r:id="rId34"/>
    <p:sldId id="292" r:id="rId35"/>
    <p:sldId id="293" r:id="rId36"/>
    <p:sldId id="294" r:id="rId37"/>
    <p:sldId id="295" r:id="rId38"/>
    <p:sldId id="296" r:id="rId39"/>
    <p:sldId id="297" r:id="rId40"/>
    <p:sldId id="299" r:id="rId41"/>
    <p:sldId id="300" r:id="rId42"/>
    <p:sldId id="301" r:id="rId43"/>
    <p:sldId id="302" r:id="rId44"/>
    <p:sldId id="303" r:id="rId45"/>
    <p:sldId id="304" r:id="rId46"/>
    <p:sldId id="288" r:id="rId47"/>
    <p:sldId id="286" r:id="rId48"/>
    <p:sldId id="330" r:id="rId49"/>
    <p:sldId id="315" r:id="rId50"/>
    <p:sldId id="298" r:id="rId51"/>
    <p:sldId id="305" r:id="rId52"/>
    <p:sldId id="306" r:id="rId53"/>
    <p:sldId id="307" r:id="rId54"/>
    <p:sldId id="308" r:id="rId55"/>
    <p:sldId id="309" r:id="rId56"/>
    <p:sldId id="332" r:id="rId57"/>
    <p:sldId id="310"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54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6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_rels/data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image" Target="../media/image33.jpeg"/></Relationships>
</file>

<file path=ppt/diagrams/_rels/data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diagrams/_rels/data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pn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F15C61-ECBD-4939-98D9-769864758E44}" type="doc">
      <dgm:prSet loTypeId="urn:microsoft.com/office/officeart/2005/8/layout/target3" loCatId="list" qsTypeId="urn:microsoft.com/office/officeart/2005/8/quickstyle/3d5" qsCatId="3D" csTypeId="urn:microsoft.com/office/officeart/2005/8/colors/accent3_2" csCatId="accent3" phldr="1"/>
      <dgm:spPr/>
    </dgm:pt>
    <dgm:pt modelId="{37F42D84-3C5E-47F3-97DD-4E98F09BE677}">
      <dgm:prSet phldrT="[Text]" custT="1"/>
      <dgm:spPr/>
      <dgm:t>
        <a:bodyPr/>
        <a:lstStyle/>
        <a:p>
          <a:r>
            <a:rPr lang="en-ZA" sz="2400" b="1" dirty="0" smtClean="0">
              <a:latin typeface="Arial Rounded MT Bold" pitchFamily="34" charset="0"/>
            </a:rPr>
            <a:t>How should a young </a:t>
          </a:r>
          <a:r>
            <a:rPr lang="en-ZA" sz="2400" b="1" dirty="0" err="1" smtClean="0">
              <a:latin typeface="Arial Rounded MT Bold" pitchFamily="34" charset="0"/>
            </a:rPr>
            <a:t>muallim</a:t>
          </a:r>
          <a:r>
            <a:rPr lang="en-ZA" sz="2400" b="1" dirty="0" smtClean="0">
              <a:latin typeface="Arial Rounded MT Bold" pitchFamily="34" charset="0"/>
            </a:rPr>
            <a:t>/a deal with undisciplined learners?</a:t>
          </a:r>
          <a:endParaRPr lang="en-ZA" sz="2400" b="1" dirty="0">
            <a:latin typeface="Arial Rounded MT Bold" pitchFamily="34" charset="0"/>
          </a:endParaRPr>
        </a:p>
      </dgm:t>
    </dgm:pt>
    <dgm:pt modelId="{ED29A6FF-44CD-4B9B-B4AF-5B2025C7C692}" type="parTrans" cxnId="{2E2EA82A-B4BC-49ED-9A5E-401947DBBE53}">
      <dgm:prSet/>
      <dgm:spPr/>
      <dgm:t>
        <a:bodyPr/>
        <a:lstStyle/>
        <a:p>
          <a:endParaRPr lang="en-ZA" sz="1600">
            <a:latin typeface="Arial Rounded MT Bold" pitchFamily="34" charset="0"/>
          </a:endParaRPr>
        </a:p>
      </dgm:t>
    </dgm:pt>
    <dgm:pt modelId="{C434ED76-3753-4FF4-99ED-E3EE32C7A53C}" type="sibTrans" cxnId="{2E2EA82A-B4BC-49ED-9A5E-401947DBBE53}">
      <dgm:prSet/>
      <dgm:spPr/>
      <dgm:t>
        <a:bodyPr/>
        <a:lstStyle/>
        <a:p>
          <a:endParaRPr lang="en-ZA" sz="1600">
            <a:latin typeface="Arial Rounded MT Bold" pitchFamily="34" charset="0"/>
          </a:endParaRPr>
        </a:p>
      </dgm:t>
    </dgm:pt>
    <dgm:pt modelId="{43D17A2C-8060-4E3F-93FC-CA200924AC41}">
      <dgm:prSet phldrT="[Text]" custT="1"/>
      <dgm:spPr/>
      <dgm:t>
        <a:bodyPr/>
        <a:lstStyle/>
        <a:p>
          <a:r>
            <a:rPr lang="en-ZA" sz="2400" b="1" dirty="0" smtClean="0">
              <a:latin typeface="Arial Rounded MT Bold" pitchFamily="34" charset="0"/>
            </a:rPr>
            <a:t>So that they do not disrupt the class and disturb those eager to learn?</a:t>
          </a:r>
          <a:endParaRPr lang="en-ZA" sz="2400" b="1" dirty="0">
            <a:latin typeface="Arial Rounded MT Bold" pitchFamily="34" charset="0"/>
          </a:endParaRPr>
        </a:p>
      </dgm:t>
    </dgm:pt>
    <dgm:pt modelId="{117CC56F-3CDE-40A4-8449-3AD8E95D576C}" type="parTrans" cxnId="{F45845BE-B17E-49AD-B5CC-52FAFB56FA3A}">
      <dgm:prSet/>
      <dgm:spPr/>
      <dgm:t>
        <a:bodyPr/>
        <a:lstStyle/>
        <a:p>
          <a:endParaRPr lang="en-ZA" sz="1600">
            <a:latin typeface="Arial Rounded MT Bold" pitchFamily="34" charset="0"/>
          </a:endParaRPr>
        </a:p>
      </dgm:t>
    </dgm:pt>
    <dgm:pt modelId="{D1FC185B-11AA-4B6D-A35E-222F6C2BC30E}" type="sibTrans" cxnId="{F45845BE-B17E-49AD-B5CC-52FAFB56FA3A}">
      <dgm:prSet/>
      <dgm:spPr/>
      <dgm:t>
        <a:bodyPr/>
        <a:lstStyle/>
        <a:p>
          <a:endParaRPr lang="en-ZA" sz="1600">
            <a:latin typeface="Arial Rounded MT Bold" pitchFamily="34" charset="0"/>
          </a:endParaRPr>
        </a:p>
      </dgm:t>
    </dgm:pt>
    <dgm:pt modelId="{46746C8A-4C5C-484E-A2BB-D58F11E45CD5}">
      <dgm:prSet phldrT="[Text]" custT="1"/>
      <dgm:spPr/>
      <dgm:t>
        <a:bodyPr/>
        <a:lstStyle/>
        <a:p>
          <a:r>
            <a:rPr lang="en-ZA" sz="2400" b="1" dirty="0" smtClean="0">
              <a:latin typeface="Arial Rounded MT Bold" pitchFamily="34" charset="0"/>
            </a:rPr>
            <a:t>Without discipline there can be very little of meaningful learning.</a:t>
          </a:r>
          <a:endParaRPr lang="en-ZA" sz="2400" b="1" dirty="0">
            <a:latin typeface="Arial Rounded MT Bold" pitchFamily="34" charset="0"/>
          </a:endParaRPr>
        </a:p>
      </dgm:t>
    </dgm:pt>
    <dgm:pt modelId="{27501B56-0800-4DC2-899B-664FB6E1AEE7}" type="parTrans" cxnId="{774D6DA5-FB55-48E6-8456-8384FA72B2A0}">
      <dgm:prSet/>
      <dgm:spPr/>
      <dgm:t>
        <a:bodyPr/>
        <a:lstStyle/>
        <a:p>
          <a:endParaRPr lang="en-ZA" sz="1600">
            <a:latin typeface="Arial Rounded MT Bold" pitchFamily="34" charset="0"/>
          </a:endParaRPr>
        </a:p>
      </dgm:t>
    </dgm:pt>
    <dgm:pt modelId="{3B86A0DA-1BEC-4C8C-9357-E8FDA0AC922F}" type="sibTrans" cxnId="{774D6DA5-FB55-48E6-8456-8384FA72B2A0}">
      <dgm:prSet/>
      <dgm:spPr/>
      <dgm:t>
        <a:bodyPr/>
        <a:lstStyle/>
        <a:p>
          <a:endParaRPr lang="en-ZA" sz="1600">
            <a:latin typeface="Arial Rounded MT Bold" pitchFamily="34" charset="0"/>
          </a:endParaRPr>
        </a:p>
      </dgm:t>
    </dgm:pt>
    <dgm:pt modelId="{A92ED34D-3AD5-4BC5-AB29-410B4E91BC2F}" type="pres">
      <dgm:prSet presAssocID="{32F15C61-ECBD-4939-98D9-769864758E44}" presName="Name0" presStyleCnt="0">
        <dgm:presLayoutVars>
          <dgm:chMax val="7"/>
          <dgm:dir/>
          <dgm:animLvl val="lvl"/>
          <dgm:resizeHandles val="exact"/>
        </dgm:presLayoutVars>
      </dgm:prSet>
      <dgm:spPr/>
    </dgm:pt>
    <dgm:pt modelId="{0B190C1C-5AA7-4772-A58D-A8BBC05A688B}" type="pres">
      <dgm:prSet presAssocID="{37F42D84-3C5E-47F3-97DD-4E98F09BE677}" presName="circle1" presStyleLbl="node1" presStyleIdx="0" presStyleCnt="3"/>
      <dgm:spPr/>
    </dgm:pt>
    <dgm:pt modelId="{FD12B5C3-C13A-42EB-AB75-CD0B5E0C9676}" type="pres">
      <dgm:prSet presAssocID="{37F42D84-3C5E-47F3-97DD-4E98F09BE677}" presName="space" presStyleCnt="0"/>
      <dgm:spPr/>
    </dgm:pt>
    <dgm:pt modelId="{1E52CD08-F3F9-48CE-827D-836F4D84FCD2}" type="pres">
      <dgm:prSet presAssocID="{37F42D84-3C5E-47F3-97DD-4E98F09BE677}" presName="rect1" presStyleLbl="alignAcc1" presStyleIdx="0" presStyleCnt="3"/>
      <dgm:spPr/>
      <dgm:t>
        <a:bodyPr/>
        <a:lstStyle/>
        <a:p>
          <a:endParaRPr lang="en-ZA"/>
        </a:p>
      </dgm:t>
    </dgm:pt>
    <dgm:pt modelId="{2EBA81E6-E513-43FB-AD3B-837B95E63DCB}" type="pres">
      <dgm:prSet presAssocID="{43D17A2C-8060-4E3F-93FC-CA200924AC41}" presName="vertSpace2" presStyleLbl="node1" presStyleIdx="0" presStyleCnt="3"/>
      <dgm:spPr/>
    </dgm:pt>
    <dgm:pt modelId="{1C3B995A-BAB3-4A13-AD77-3794CF1E4481}" type="pres">
      <dgm:prSet presAssocID="{43D17A2C-8060-4E3F-93FC-CA200924AC41}" presName="circle2" presStyleLbl="node1" presStyleIdx="1" presStyleCnt="3"/>
      <dgm:spPr/>
    </dgm:pt>
    <dgm:pt modelId="{EA46798E-F463-4835-9937-667C734029C6}" type="pres">
      <dgm:prSet presAssocID="{43D17A2C-8060-4E3F-93FC-CA200924AC41}" presName="rect2" presStyleLbl="alignAcc1" presStyleIdx="1" presStyleCnt="3"/>
      <dgm:spPr/>
      <dgm:t>
        <a:bodyPr/>
        <a:lstStyle/>
        <a:p>
          <a:endParaRPr lang="en-ZA"/>
        </a:p>
      </dgm:t>
    </dgm:pt>
    <dgm:pt modelId="{41F5F6E6-94B5-4B3C-9FEF-93E299223325}" type="pres">
      <dgm:prSet presAssocID="{46746C8A-4C5C-484E-A2BB-D58F11E45CD5}" presName="vertSpace3" presStyleLbl="node1" presStyleIdx="1" presStyleCnt="3"/>
      <dgm:spPr/>
    </dgm:pt>
    <dgm:pt modelId="{5041C535-3B50-492C-B358-D40A48BF4BFC}" type="pres">
      <dgm:prSet presAssocID="{46746C8A-4C5C-484E-A2BB-D58F11E45CD5}" presName="circle3" presStyleLbl="node1" presStyleIdx="2" presStyleCnt="3"/>
      <dgm:spPr/>
    </dgm:pt>
    <dgm:pt modelId="{9B9F5347-4E4C-4A03-B99E-E59D17C32448}" type="pres">
      <dgm:prSet presAssocID="{46746C8A-4C5C-484E-A2BB-D58F11E45CD5}" presName="rect3" presStyleLbl="alignAcc1" presStyleIdx="2" presStyleCnt="3"/>
      <dgm:spPr/>
      <dgm:t>
        <a:bodyPr/>
        <a:lstStyle/>
        <a:p>
          <a:endParaRPr lang="en-ZA"/>
        </a:p>
      </dgm:t>
    </dgm:pt>
    <dgm:pt modelId="{E472534F-EE29-46B6-BCD1-C61FE0C8F1AC}" type="pres">
      <dgm:prSet presAssocID="{37F42D84-3C5E-47F3-97DD-4E98F09BE677}" presName="rect1ParTxNoCh" presStyleLbl="alignAcc1" presStyleIdx="2" presStyleCnt="3">
        <dgm:presLayoutVars>
          <dgm:chMax val="1"/>
          <dgm:bulletEnabled val="1"/>
        </dgm:presLayoutVars>
      </dgm:prSet>
      <dgm:spPr/>
      <dgm:t>
        <a:bodyPr/>
        <a:lstStyle/>
        <a:p>
          <a:endParaRPr lang="en-ZA"/>
        </a:p>
      </dgm:t>
    </dgm:pt>
    <dgm:pt modelId="{7DDCB4F5-AD45-468B-B051-C3C82C56DCB2}" type="pres">
      <dgm:prSet presAssocID="{43D17A2C-8060-4E3F-93FC-CA200924AC41}" presName="rect2ParTxNoCh" presStyleLbl="alignAcc1" presStyleIdx="2" presStyleCnt="3">
        <dgm:presLayoutVars>
          <dgm:chMax val="1"/>
          <dgm:bulletEnabled val="1"/>
        </dgm:presLayoutVars>
      </dgm:prSet>
      <dgm:spPr/>
      <dgm:t>
        <a:bodyPr/>
        <a:lstStyle/>
        <a:p>
          <a:endParaRPr lang="en-ZA"/>
        </a:p>
      </dgm:t>
    </dgm:pt>
    <dgm:pt modelId="{D1332E3D-B17B-423F-BA4D-E7229E819548}" type="pres">
      <dgm:prSet presAssocID="{46746C8A-4C5C-484E-A2BB-D58F11E45CD5}" presName="rect3ParTxNoCh" presStyleLbl="alignAcc1" presStyleIdx="2" presStyleCnt="3">
        <dgm:presLayoutVars>
          <dgm:chMax val="1"/>
          <dgm:bulletEnabled val="1"/>
        </dgm:presLayoutVars>
      </dgm:prSet>
      <dgm:spPr/>
      <dgm:t>
        <a:bodyPr/>
        <a:lstStyle/>
        <a:p>
          <a:endParaRPr lang="en-ZA"/>
        </a:p>
      </dgm:t>
    </dgm:pt>
  </dgm:ptLst>
  <dgm:cxnLst>
    <dgm:cxn modelId="{F45845BE-B17E-49AD-B5CC-52FAFB56FA3A}" srcId="{32F15C61-ECBD-4939-98D9-769864758E44}" destId="{43D17A2C-8060-4E3F-93FC-CA200924AC41}" srcOrd="1" destOrd="0" parTransId="{117CC56F-3CDE-40A4-8449-3AD8E95D576C}" sibTransId="{D1FC185B-11AA-4B6D-A35E-222F6C2BC30E}"/>
    <dgm:cxn modelId="{144EE0FC-6857-4AF7-AB64-7180AB92221A}" type="presOf" srcId="{43D17A2C-8060-4E3F-93FC-CA200924AC41}" destId="{7DDCB4F5-AD45-468B-B051-C3C82C56DCB2}" srcOrd="1" destOrd="0" presId="urn:microsoft.com/office/officeart/2005/8/layout/target3"/>
    <dgm:cxn modelId="{877FFD5C-497B-48C0-A972-405DCA6EEBEB}" type="presOf" srcId="{37F42D84-3C5E-47F3-97DD-4E98F09BE677}" destId="{E472534F-EE29-46B6-BCD1-C61FE0C8F1AC}" srcOrd="1" destOrd="0" presId="urn:microsoft.com/office/officeart/2005/8/layout/target3"/>
    <dgm:cxn modelId="{774D6DA5-FB55-48E6-8456-8384FA72B2A0}" srcId="{32F15C61-ECBD-4939-98D9-769864758E44}" destId="{46746C8A-4C5C-484E-A2BB-D58F11E45CD5}" srcOrd="2" destOrd="0" parTransId="{27501B56-0800-4DC2-899B-664FB6E1AEE7}" sibTransId="{3B86A0DA-1BEC-4C8C-9357-E8FDA0AC922F}"/>
    <dgm:cxn modelId="{6691AC35-B404-4366-B8CF-FE115A70176A}" type="presOf" srcId="{32F15C61-ECBD-4939-98D9-769864758E44}" destId="{A92ED34D-3AD5-4BC5-AB29-410B4E91BC2F}" srcOrd="0" destOrd="0" presId="urn:microsoft.com/office/officeart/2005/8/layout/target3"/>
    <dgm:cxn modelId="{7099520D-62D4-4D2C-8817-7FFFBD475D77}" type="presOf" srcId="{46746C8A-4C5C-484E-A2BB-D58F11E45CD5}" destId="{D1332E3D-B17B-423F-BA4D-E7229E819548}" srcOrd="1" destOrd="0" presId="urn:microsoft.com/office/officeart/2005/8/layout/target3"/>
    <dgm:cxn modelId="{234C51C0-EA2F-42B4-B963-0658085CF407}" type="presOf" srcId="{46746C8A-4C5C-484E-A2BB-D58F11E45CD5}" destId="{9B9F5347-4E4C-4A03-B99E-E59D17C32448}" srcOrd="0" destOrd="0" presId="urn:microsoft.com/office/officeart/2005/8/layout/target3"/>
    <dgm:cxn modelId="{2E2EA82A-B4BC-49ED-9A5E-401947DBBE53}" srcId="{32F15C61-ECBD-4939-98D9-769864758E44}" destId="{37F42D84-3C5E-47F3-97DD-4E98F09BE677}" srcOrd="0" destOrd="0" parTransId="{ED29A6FF-44CD-4B9B-B4AF-5B2025C7C692}" sibTransId="{C434ED76-3753-4FF4-99ED-E3EE32C7A53C}"/>
    <dgm:cxn modelId="{4B9D5DBB-4885-4FE4-8F13-7DDC1C90A262}" type="presOf" srcId="{37F42D84-3C5E-47F3-97DD-4E98F09BE677}" destId="{1E52CD08-F3F9-48CE-827D-836F4D84FCD2}" srcOrd="0" destOrd="0" presId="urn:microsoft.com/office/officeart/2005/8/layout/target3"/>
    <dgm:cxn modelId="{7238A092-7DDC-45B6-B212-ECCB4F4A0D0B}" type="presOf" srcId="{43D17A2C-8060-4E3F-93FC-CA200924AC41}" destId="{EA46798E-F463-4835-9937-667C734029C6}" srcOrd="0" destOrd="0" presId="urn:microsoft.com/office/officeart/2005/8/layout/target3"/>
    <dgm:cxn modelId="{CE96B0F3-C5A0-4504-BCED-205736B46F50}" type="presParOf" srcId="{A92ED34D-3AD5-4BC5-AB29-410B4E91BC2F}" destId="{0B190C1C-5AA7-4772-A58D-A8BBC05A688B}" srcOrd="0" destOrd="0" presId="urn:microsoft.com/office/officeart/2005/8/layout/target3"/>
    <dgm:cxn modelId="{D75A8F56-5F4A-4AF7-86CD-C52D9831EB04}" type="presParOf" srcId="{A92ED34D-3AD5-4BC5-AB29-410B4E91BC2F}" destId="{FD12B5C3-C13A-42EB-AB75-CD0B5E0C9676}" srcOrd="1" destOrd="0" presId="urn:microsoft.com/office/officeart/2005/8/layout/target3"/>
    <dgm:cxn modelId="{B2362A37-0D6E-4850-A1AF-946077993FED}" type="presParOf" srcId="{A92ED34D-3AD5-4BC5-AB29-410B4E91BC2F}" destId="{1E52CD08-F3F9-48CE-827D-836F4D84FCD2}" srcOrd="2" destOrd="0" presId="urn:microsoft.com/office/officeart/2005/8/layout/target3"/>
    <dgm:cxn modelId="{964FD969-180C-4A17-8300-225BDE8943C3}" type="presParOf" srcId="{A92ED34D-3AD5-4BC5-AB29-410B4E91BC2F}" destId="{2EBA81E6-E513-43FB-AD3B-837B95E63DCB}" srcOrd="3" destOrd="0" presId="urn:microsoft.com/office/officeart/2005/8/layout/target3"/>
    <dgm:cxn modelId="{C1C433C9-1BA6-4861-96F8-4855227FCE44}" type="presParOf" srcId="{A92ED34D-3AD5-4BC5-AB29-410B4E91BC2F}" destId="{1C3B995A-BAB3-4A13-AD77-3794CF1E4481}" srcOrd="4" destOrd="0" presId="urn:microsoft.com/office/officeart/2005/8/layout/target3"/>
    <dgm:cxn modelId="{ACD26A79-0F4B-418B-A460-A152D50ECD56}" type="presParOf" srcId="{A92ED34D-3AD5-4BC5-AB29-410B4E91BC2F}" destId="{EA46798E-F463-4835-9937-667C734029C6}" srcOrd="5" destOrd="0" presId="urn:microsoft.com/office/officeart/2005/8/layout/target3"/>
    <dgm:cxn modelId="{8DB22154-6E4E-4FD3-ACDD-8FFEFC790476}" type="presParOf" srcId="{A92ED34D-3AD5-4BC5-AB29-410B4E91BC2F}" destId="{41F5F6E6-94B5-4B3C-9FEF-93E299223325}" srcOrd="6" destOrd="0" presId="urn:microsoft.com/office/officeart/2005/8/layout/target3"/>
    <dgm:cxn modelId="{96B7293D-91BF-4A7C-A4A2-92F56CDD8668}" type="presParOf" srcId="{A92ED34D-3AD5-4BC5-AB29-410B4E91BC2F}" destId="{5041C535-3B50-492C-B358-D40A48BF4BFC}" srcOrd="7" destOrd="0" presId="urn:microsoft.com/office/officeart/2005/8/layout/target3"/>
    <dgm:cxn modelId="{BD439A71-03BF-4371-9002-0412C2E0B252}" type="presParOf" srcId="{A92ED34D-3AD5-4BC5-AB29-410B4E91BC2F}" destId="{9B9F5347-4E4C-4A03-B99E-E59D17C32448}" srcOrd="8" destOrd="0" presId="urn:microsoft.com/office/officeart/2005/8/layout/target3"/>
    <dgm:cxn modelId="{C486DFE6-591E-474B-AF87-399358EDDC7D}" type="presParOf" srcId="{A92ED34D-3AD5-4BC5-AB29-410B4E91BC2F}" destId="{E472534F-EE29-46B6-BCD1-C61FE0C8F1AC}" srcOrd="9" destOrd="0" presId="urn:microsoft.com/office/officeart/2005/8/layout/target3"/>
    <dgm:cxn modelId="{7CA013BB-BAC0-4C93-9A8A-4744CC817C20}" type="presParOf" srcId="{A92ED34D-3AD5-4BC5-AB29-410B4E91BC2F}" destId="{7DDCB4F5-AD45-468B-B051-C3C82C56DCB2}" srcOrd="10" destOrd="0" presId="urn:microsoft.com/office/officeart/2005/8/layout/target3"/>
    <dgm:cxn modelId="{2D96A02C-3F34-40C5-AB27-B87EBF74A785}" type="presParOf" srcId="{A92ED34D-3AD5-4BC5-AB29-410B4E91BC2F}" destId="{D1332E3D-B17B-423F-BA4D-E7229E819548}" srcOrd="11" destOrd="0" presId="urn:microsoft.com/office/officeart/2005/8/layout/target3"/>
  </dgm:cxnLst>
  <dgm:bg/>
  <dgm:whole/>
</dgm:dataModel>
</file>

<file path=ppt/diagrams/data10.xml><?xml version="1.0" encoding="utf-8"?>
<dgm:dataModel xmlns:dgm="http://schemas.openxmlformats.org/drawingml/2006/diagram" xmlns:a="http://schemas.openxmlformats.org/drawingml/2006/main">
  <dgm:ptLst>
    <dgm:pt modelId="{B21944ED-868C-4057-9387-839BFAA9FD9B}" type="doc">
      <dgm:prSet loTypeId="urn:microsoft.com/office/officeart/2005/8/layout/hList7" loCatId="process" qsTypeId="urn:microsoft.com/office/officeart/2005/8/quickstyle/simple3" qsCatId="simple" csTypeId="urn:microsoft.com/office/officeart/2005/8/colors/accent3_2" csCatId="accent3" phldr="1"/>
      <dgm:spPr/>
      <dgm:t>
        <a:bodyPr/>
        <a:lstStyle/>
        <a:p>
          <a:endParaRPr lang="en-ZA"/>
        </a:p>
      </dgm:t>
    </dgm:pt>
    <dgm:pt modelId="{4F0EB00D-7806-49D4-B83D-5827A544B24E}">
      <dgm:prSet phldrT="[Text]" custT="1"/>
      <dgm:spPr/>
      <dgm:t>
        <a:bodyPr/>
        <a:lstStyle/>
        <a:p>
          <a:endParaRPr lang="en-ZA" sz="2400" b="1" dirty="0" smtClean="0">
            <a:latin typeface="Arial Narrow" pitchFamily="34" charset="0"/>
          </a:endParaRPr>
        </a:p>
        <a:p>
          <a:r>
            <a:rPr lang="en-ZA" sz="2400" b="1" dirty="0" smtClean="0">
              <a:latin typeface="Arial Narrow" pitchFamily="34" charset="0"/>
            </a:rPr>
            <a:t>12. Let the learner  report after </a:t>
          </a:r>
          <a:r>
            <a:rPr lang="en-ZA" sz="2400" b="1" dirty="0" err="1" smtClean="0">
              <a:latin typeface="Arial Narrow" pitchFamily="34" charset="0"/>
            </a:rPr>
            <a:t>madrassah</a:t>
          </a:r>
          <a:r>
            <a:rPr lang="en-ZA" sz="2400" b="1" dirty="0" smtClean="0">
              <a:latin typeface="Arial Narrow" pitchFamily="34" charset="0"/>
            </a:rPr>
            <a:t> to mildly reprimand their behaviour.</a:t>
          </a:r>
          <a:endParaRPr lang="en-ZA" sz="2400" b="1" dirty="0">
            <a:latin typeface="Arial Narrow" pitchFamily="34" charset="0"/>
          </a:endParaRPr>
        </a:p>
      </dgm:t>
    </dgm:pt>
    <dgm:pt modelId="{18C3D74E-DD20-4671-AE58-24D369EB8623}" type="parTrans" cxnId="{923374CD-F69D-467E-9F6B-F950E4836380}">
      <dgm:prSet/>
      <dgm:spPr/>
      <dgm:t>
        <a:bodyPr/>
        <a:lstStyle/>
        <a:p>
          <a:endParaRPr lang="en-ZA"/>
        </a:p>
      </dgm:t>
    </dgm:pt>
    <dgm:pt modelId="{1E53950C-CF77-4B20-B290-5C2E115813CB}" type="sibTrans" cxnId="{923374CD-F69D-467E-9F6B-F950E4836380}">
      <dgm:prSet/>
      <dgm:spPr/>
      <dgm:t>
        <a:bodyPr/>
        <a:lstStyle/>
        <a:p>
          <a:endParaRPr lang="en-ZA"/>
        </a:p>
      </dgm:t>
    </dgm:pt>
    <dgm:pt modelId="{AE21FE1A-62BB-45A8-B62C-84AD5328A6CE}">
      <dgm:prSet phldrT="[Text]" custT="1"/>
      <dgm:spPr/>
      <dgm:t>
        <a:bodyPr/>
        <a:lstStyle/>
        <a:p>
          <a:endParaRPr lang="en-ZA" sz="2400" b="1" dirty="0" smtClean="0">
            <a:latin typeface="Arial Narrow" pitchFamily="34" charset="0"/>
          </a:endParaRPr>
        </a:p>
        <a:p>
          <a:r>
            <a:rPr lang="en-ZA" sz="2400" b="1" dirty="0" smtClean="0">
              <a:latin typeface="Arial Narrow" pitchFamily="34" charset="0"/>
            </a:rPr>
            <a:t>11. Show your annoyance or disgust without losing emotional composure.</a:t>
          </a:r>
          <a:endParaRPr lang="en-ZA" sz="2400" b="1" dirty="0">
            <a:latin typeface="Arial Narrow" pitchFamily="34" charset="0"/>
          </a:endParaRPr>
        </a:p>
      </dgm:t>
    </dgm:pt>
    <dgm:pt modelId="{4DBB0CD6-AECD-4C38-952A-E43702E72491}" type="parTrans" cxnId="{3F7C9BF4-0062-4348-B74D-66772E694F3E}">
      <dgm:prSet/>
      <dgm:spPr/>
      <dgm:t>
        <a:bodyPr/>
        <a:lstStyle/>
        <a:p>
          <a:endParaRPr lang="en-ZA"/>
        </a:p>
      </dgm:t>
    </dgm:pt>
    <dgm:pt modelId="{513B64CE-CF67-41C3-BAB9-CA5046DFDA45}" type="sibTrans" cxnId="{3F7C9BF4-0062-4348-B74D-66772E694F3E}">
      <dgm:prSet/>
      <dgm:spPr/>
      <dgm:t>
        <a:bodyPr/>
        <a:lstStyle/>
        <a:p>
          <a:endParaRPr lang="en-ZA"/>
        </a:p>
      </dgm:t>
    </dgm:pt>
    <dgm:pt modelId="{2CE25B34-EE0B-4ABE-8D2D-0CBCDE095BC5}">
      <dgm:prSet phldrT="[Text]" custT="1"/>
      <dgm:spPr/>
      <dgm:t>
        <a:bodyPr/>
        <a:lstStyle/>
        <a:p>
          <a:r>
            <a:rPr lang="en-US" sz="2400" b="1" dirty="0" smtClean="0">
              <a:latin typeface="Arial Narrow" pitchFamily="34" charset="0"/>
            </a:rPr>
            <a:t>10. Be firm. Say “no” or “stop”!</a:t>
          </a:r>
          <a:endParaRPr lang="en-ZA" sz="2400" b="1" dirty="0">
            <a:latin typeface="Arial Narrow" pitchFamily="34" charset="0"/>
          </a:endParaRPr>
        </a:p>
      </dgm:t>
    </dgm:pt>
    <dgm:pt modelId="{A26ACEAA-1952-4555-B779-CF58085749AF}" type="parTrans" cxnId="{03793AFC-398E-4B07-85C1-5B5A0AA5194F}">
      <dgm:prSet/>
      <dgm:spPr/>
      <dgm:t>
        <a:bodyPr/>
        <a:lstStyle/>
        <a:p>
          <a:endParaRPr lang="en-ZA"/>
        </a:p>
      </dgm:t>
    </dgm:pt>
    <dgm:pt modelId="{A0751A9E-AEF8-41CF-98F4-8335995320DD}" type="sibTrans" cxnId="{03793AFC-398E-4B07-85C1-5B5A0AA5194F}">
      <dgm:prSet/>
      <dgm:spPr/>
      <dgm:t>
        <a:bodyPr/>
        <a:lstStyle/>
        <a:p>
          <a:endParaRPr lang="en-ZA"/>
        </a:p>
      </dgm:t>
    </dgm:pt>
    <dgm:pt modelId="{2E37BAB5-5B23-408D-8D01-593F1196716E}" type="pres">
      <dgm:prSet presAssocID="{B21944ED-868C-4057-9387-839BFAA9FD9B}" presName="Name0" presStyleCnt="0">
        <dgm:presLayoutVars>
          <dgm:dir/>
          <dgm:resizeHandles val="exact"/>
        </dgm:presLayoutVars>
      </dgm:prSet>
      <dgm:spPr/>
      <dgm:t>
        <a:bodyPr/>
        <a:lstStyle/>
        <a:p>
          <a:endParaRPr lang="en-ZA"/>
        </a:p>
      </dgm:t>
    </dgm:pt>
    <dgm:pt modelId="{9BBF3AA8-4457-4D92-8A62-FCD9C3B063EF}" type="pres">
      <dgm:prSet presAssocID="{B21944ED-868C-4057-9387-839BFAA9FD9B}" presName="fgShape" presStyleLbl="fgShp" presStyleIdx="0" presStyleCnt="1" custLinFactNeighborX="-1462" custLinFactNeighborY="81250"/>
      <dgm:spPr/>
      <dgm:t>
        <a:bodyPr/>
        <a:lstStyle/>
        <a:p>
          <a:endParaRPr lang="en-ZA"/>
        </a:p>
      </dgm:t>
    </dgm:pt>
    <dgm:pt modelId="{257FD479-EA2F-43F3-9937-14CBEA85B7CD}" type="pres">
      <dgm:prSet presAssocID="{B21944ED-868C-4057-9387-839BFAA9FD9B}" presName="linComp" presStyleCnt="0"/>
      <dgm:spPr/>
      <dgm:t>
        <a:bodyPr/>
        <a:lstStyle/>
        <a:p>
          <a:endParaRPr lang="en-ZA"/>
        </a:p>
      </dgm:t>
    </dgm:pt>
    <dgm:pt modelId="{E3A64101-11D9-432E-808A-CEA1ED34B5D5}" type="pres">
      <dgm:prSet presAssocID="{2CE25B34-EE0B-4ABE-8D2D-0CBCDE095BC5}" presName="compNode" presStyleCnt="0"/>
      <dgm:spPr/>
      <dgm:t>
        <a:bodyPr/>
        <a:lstStyle/>
        <a:p>
          <a:endParaRPr lang="en-ZA"/>
        </a:p>
      </dgm:t>
    </dgm:pt>
    <dgm:pt modelId="{9CC568B9-2828-4057-94A6-738E970631DD}" type="pres">
      <dgm:prSet presAssocID="{2CE25B34-EE0B-4ABE-8D2D-0CBCDE095BC5}" presName="bkgdShape" presStyleLbl="node1" presStyleIdx="0" presStyleCnt="3"/>
      <dgm:spPr/>
      <dgm:t>
        <a:bodyPr/>
        <a:lstStyle/>
        <a:p>
          <a:endParaRPr lang="en-ZA"/>
        </a:p>
      </dgm:t>
    </dgm:pt>
    <dgm:pt modelId="{2AB00879-01A1-4426-9008-1B1C8F39021A}" type="pres">
      <dgm:prSet presAssocID="{2CE25B34-EE0B-4ABE-8D2D-0CBCDE095BC5}" presName="nodeTx" presStyleLbl="node1" presStyleIdx="0" presStyleCnt="3">
        <dgm:presLayoutVars>
          <dgm:bulletEnabled val="1"/>
        </dgm:presLayoutVars>
      </dgm:prSet>
      <dgm:spPr/>
      <dgm:t>
        <a:bodyPr/>
        <a:lstStyle/>
        <a:p>
          <a:endParaRPr lang="en-ZA"/>
        </a:p>
      </dgm:t>
    </dgm:pt>
    <dgm:pt modelId="{ED3C421A-D8D6-45AE-87C8-C5FD8F844994}" type="pres">
      <dgm:prSet presAssocID="{2CE25B34-EE0B-4ABE-8D2D-0CBCDE095BC5}" presName="invisiNode" presStyleLbl="node1" presStyleIdx="0" presStyleCnt="3"/>
      <dgm:spPr/>
      <dgm:t>
        <a:bodyPr/>
        <a:lstStyle/>
        <a:p>
          <a:endParaRPr lang="en-ZA"/>
        </a:p>
      </dgm:t>
    </dgm:pt>
    <dgm:pt modelId="{96E4490B-AB9A-44B6-93D9-F3D87D211A64}" type="pres">
      <dgm:prSet presAssocID="{2CE25B34-EE0B-4ABE-8D2D-0CBCDE095BC5}" presName="imagNode" presStyleLbl="fgImgPlace1" presStyleIdx="0" presStyleCnt="3"/>
      <dgm:spPr>
        <a:blipFill rotWithShape="0">
          <a:blip xmlns:r="http://schemas.openxmlformats.org/officeDocument/2006/relationships" r:embed="rId1"/>
          <a:stretch>
            <a:fillRect/>
          </a:stretch>
        </a:blipFill>
      </dgm:spPr>
      <dgm:t>
        <a:bodyPr/>
        <a:lstStyle/>
        <a:p>
          <a:endParaRPr lang="en-ZA"/>
        </a:p>
      </dgm:t>
    </dgm:pt>
    <dgm:pt modelId="{E8F3FECF-7A43-4D8D-95C3-4155AD69F5E6}" type="pres">
      <dgm:prSet presAssocID="{A0751A9E-AEF8-41CF-98F4-8335995320DD}" presName="sibTrans" presStyleLbl="sibTrans2D1" presStyleIdx="0" presStyleCnt="0"/>
      <dgm:spPr/>
      <dgm:t>
        <a:bodyPr/>
        <a:lstStyle/>
        <a:p>
          <a:endParaRPr lang="en-ZA"/>
        </a:p>
      </dgm:t>
    </dgm:pt>
    <dgm:pt modelId="{A660D194-0A5C-4431-8AC9-D0B50CE12409}" type="pres">
      <dgm:prSet presAssocID="{AE21FE1A-62BB-45A8-B62C-84AD5328A6CE}" presName="compNode" presStyleCnt="0"/>
      <dgm:spPr/>
      <dgm:t>
        <a:bodyPr/>
        <a:lstStyle/>
        <a:p>
          <a:endParaRPr lang="en-ZA"/>
        </a:p>
      </dgm:t>
    </dgm:pt>
    <dgm:pt modelId="{8B8A07CF-50B3-4935-A0EC-F87DB619D85C}" type="pres">
      <dgm:prSet presAssocID="{AE21FE1A-62BB-45A8-B62C-84AD5328A6CE}" presName="bkgdShape" presStyleLbl="node1" presStyleIdx="1" presStyleCnt="3"/>
      <dgm:spPr/>
      <dgm:t>
        <a:bodyPr/>
        <a:lstStyle/>
        <a:p>
          <a:endParaRPr lang="en-ZA"/>
        </a:p>
      </dgm:t>
    </dgm:pt>
    <dgm:pt modelId="{B1BF45D7-64E1-495C-95C6-69C812A9052D}" type="pres">
      <dgm:prSet presAssocID="{AE21FE1A-62BB-45A8-B62C-84AD5328A6CE}" presName="nodeTx" presStyleLbl="node1" presStyleIdx="1" presStyleCnt="3">
        <dgm:presLayoutVars>
          <dgm:bulletEnabled val="1"/>
        </dgm:presLayoutVars>
      </dgm:prSet>
      <dgm:spPr/>
      <dgm:t>
        <a:bodyPr/>
        <a:lstStyle/>
        <a:p>
          <a:endParaRPr lang="en-ZA"/>
        </a:p>
      </dgm:t>
    </dgm:pt>
    <dgm:pt modelId="{B331FFCC-39F5-457D-8C22-C2452F4BE15C}" type="pres">
      <dgm:prSet presAssocID="{AE21FE1A-62BB-45A8-B62C-84AD5328A6CE}" presName="invisiNode" presStyleLbl="node1" presStyleIdx="1" presStyleCnt="3"/>
      <dgm:spPr/>
      <dgm:t>
        <a:bodyPr/>
        <a:lstStyle/>
        <a:p>
          <a:endParaRPr lang="en-ZA"/>
        </a:p>
      </dgm:t>
    </dgm:pt>
    <dgm:pt modelId="{2516E9F1-9519-4883-A547-4DAD865F9D6D}" type="pres">
      <dgm:prSet presAssocID="{AE21FE1A-62BB-45A8-B62C-84AD5328A6CE}" presName="imagNode" presStyleLbl="fgImgPlace1" presStyleIdx="1" presStyleCnt="3"/>
      <dgm:spPr>
        <a:blipFill rotWithShape="0">
          <a:blip xmlns:r="http://schemas.openxmlformats.org/officeDocument/2006/relationships" r:embed="rId2"/>
          <a:stretch>
            <a:fillRect/>
          </a:stretch>
        </a:blipFill>
      </dgm:spPr>
      <dgm:t>
        <a:bodyPr/>
        <a:lstStyle/>
        <a:p>
          <a:endParaRPr lang="en-ZA"/>
        </a:p>
      </dgm:t>
    </dgm:pt>
    <dgm:pt modelId="{7104BE9B-7096-49A9-AA6B-BC4DEBAE47EE}" type="pres">
      <dgm:prSet presAssocID="{513B64CE-CF67-41C3-BAB9-CA5046DFDA45}" presName="sibTrans" presStyleLbl="sibTrans2D1" presStyleIdx="0" presStyleCnt="0"/>
      <dgm:spPr/>
      <dgm:t>
        <a:bodyPr/>
        <a:lstStyle/>
        <a:p>
          <a:endParaRPr lang="en-ZA"/>
        </a:p>
      </dgm:t>
    </dgm:pt>
    <dgm:pt modelId="{B648DEC7-3321-4081-8603-070A85EB59BC}" type="pres">
      <dgm:prSet presAssocID="{4F0EB00D-7806-49D4-B83D-5827A544B24E}" presName="compNode" presStyleCnt="0"/>
      <dgm:spPr/>
      <dgm:t>
        <a:bodyPr/>
        <a:lstStyle/>
        <a:p>
          <a:endParaRPr lang="en-ZA"/>
        </a:p>
      </dgm:t>
    </dgm:pt>
    <dgm:pt modelId="{56A1B19E-08E8-49E8-8C6D-1590111BB72A}" type="pres">
      <dgm:prSet presAssocID="{4F0EB00D-7806-49D4-B83D-5827A544B24E}" presName="bkgdShape" presStyleLbl="node1" presStyleIdx="2" presStyleCnt="3" custLinFactNeighborX="-1579" custLinFactNeighborY="7031"/>
      <dgm:spPr/>
      <dgm:t>
        <a:bodyPr/>
        <a:lstStyle/>
        <a:p>
          <a:endParaRPr lang="en-ZA"/>
        </a:p>
      </dgm:t>
    </dgm:pt>
    <dgm:pt modelId="{F1FD197A-5060-4A84-A4AF-2C5FA42C2F18}" type="pres">
      <dgm:prSet presAssocID="{4F0EB00D-7806-49D4-B83D-5827A544B24E}" presName="nodeTx" presStyleLbl="node1" presStyleIdx="2" presStyleCnt="3">
        <dgm:presLayoutVars>
          <dgm:bulletEnabled val="1"/>
        </dgm:presLayoutVars>
      </dgm:prSet>
      <dgm:spPr/>
      <dgm:t>
        <a:bodyPr/>
        <a:lstStyle/>
        <a:p>
          <a:endParaRPr lang="en-ZA"/>
        </a:p>
      </dgm:t>
    </dgm:pt>
    <dgm:pt modelId="{64D322A0-999B-4206-8C40-49D4D37B156B}" type="pres">
      <dgm:prSet presAssocID="{4F0EB00D-7806-49D4-B83D-5827A544B24E}" presName="invisiNode" presStyleLbl="node1" presStyleIdx="2" presStyleCnt="3"/>
      <dgm:spPr/>
      <dgm:t>
        <a:bodyPr/>
        <a:lstStyle/>
        <a:p>
          <a:endParaRPr lang="en-ZA"/>
        </a:p>
      </dgm:t>
    </dgm:pt>
    <dgm:pt modelId="{E2F2DE2C-81DE-46A4-A0A5-73B70377F120}" type="pres">
      <dgm:prSet presAssocID="{4F0EB00D-7806-49D4-B83D-5827A544B24E}" presName="imagNode" presStyleLbl="fgImgPlace1" presStyleIdx="2" presStyleCnt="3"/>
      <dgm:spPr>
        <a:blipFill rotWithShape="0">
          <a:blip xmlns:r="http://schemas.openxmlformats.org/officeDocument/2006/relationships" r:embed="rId3"/>
          <a:stretch>
            <a:fillRect/>
          </a:stretch>
        </a:blipFill>
      </dgm:spPr>
      <dgm:t>
        <a:bodyPr/>
        <a:lstStyle/>
        <a:p>
          <a:endParaRPr lang="en-ZA"/>
        </a:p>
      </dgm:t>
    </dgm:pt>
  </dgm:ptLst>
  <dgm:cxnLst>
    <dgm:cxn modelId="{22A1E86B-B472-42E0-A3AF-9BF25A05927D}" type="presOf" srcId="{A0751A9E-AEF8-41CF-98F4-8335995320DD}" destId="{E8F3FECF-7A43-4D8D-95C3-4155AD69F5E6}" srcOrd="0" destOrd="0" presId="urn:microsoft.com/office/officeart/2005/8/layout/hList7"/>
    <dgm:cxn modelId="{CDAE6C8D-381F-4078-BC90-A11F67425C88}" type="presOf" srcId="{4F0EB00D-7806-49D4-B83D-5827A544B24E}" destId="{56A1B19E-08E8-49E8-8C6D-1590111BB72A}" srcOrd="0" destOrd="0" presId="urn:microsoft.com/office/officeart/2005/8/layout/hList7"/>
    <dgm:cxn modelId="{9E0B650D-66B6-46DA-A56D-BCF8F192466D}" type="presOf" srcId="{4F0EB00D-7806-49D4-B83D-5827A544B24E}" destId="{F1FD197A-5060-4A84-A4AF-2C5FA42C2F18}" srcOrd="1" destOrd="0" presId="urn:microsoft.com/office/officeart/2005/8/layout/hList7"/>
    <dgm:cxn modelId="{03793AFC-398E-4B07-85C1-5B5A0AA5194F}" srcId="{B21944ED-868C-4057-9387-839BFAA9FD9B}" destId="{2CE25B34-EE0B-4ABE-8D2D-0CBCDE095BC5}" srcOrd="0" destOrd="0" parTransId="{A26ACEAA-1952-4555-B779-CF58085749AF}" sibTransId="{A0751A9E-AEF8-41CF-98F4-8335995320DD}"/>
    <dgm:cxn modelId="{923374CD-F69D-467E-9F6B-F950E4836380}" srcId="{B21944ED-868C-4057-9387-839BFAA9FD9B}" destId="{4F0EB00D-7806-49D4-B83D-5827A544B24E}" srcOrd="2" destOrd="0" parTransId="{18C3D74E-DD20-4671-AE58-24D369EB8623}" sibTransId="{1E53950C-CF77-4B20-B290-5C2E115813CB}"/>
    <dgm:cxn modelId="{AC1E4DE9-A615-4D8C-80A1-CC3D541123D6}" type="presOf" srcId="{2CE25B34-EE0B-4ABE-8D2D-0CBCDE095BC5}" destId="{2AB00879-01A1-4426-9008-1B1C8F39021A}" srcOrd="1" destOrd="0" presId="urn:microsoft.com/office/officeart/2005/8/layout/hList7"/>
    <dgm:cxn modelId="{3F7C9BF4-0062-4348-B74D-66772E694F3E}" srcId="{B21944ED-868C-4057-9387-839BFAA9FD9B}" destId="{AE21FE1A-62BB-45A8-B62C-84AD5328A6CE}" srcOrd="1" destOrd="0" parTransId="{4DBB0CD6-AECD-4C38-952A-E43702E72491}" sibTransId="{513B64CE-CF67-41C3-BAB9-CA5046DFDA45}"/>
    <dgm:cxn modelId="{782A8582-774F-4BDF-AC9D-F7786ADB2F69}" type="presOf" srcId="{AE21FE1A-62BB-45A8-B62C-84AD5328A6CE}" destId="{B1BF45D7-64E1-495C-95C6-69C812A9052D}" srcOrd="1" destOrd="0" presId="urn:microsoft.com/office/officeart/2005/8/layout/hList7"/>
    <dgm:cxn modelId="{592EF679-B0AB-41EC-98E8-962EA6525907}" type="presOf" srcId="{AE21FE1A-62BB-45A8-B62C-84AD5328A6CE}" destId="{8B8A07CF-50B3-4935-A0EC-F87DB619D85C}" srcOrd="0" destOrd="0" presId="urn:microsoft.com/office/officeart/2005/8/layout/hList7"/>
    <dgm:cxn modelId="{9C24EF78-00F0-4E44-A696-1AA196B054B9}" type="presOf" srcId="{513B64CE-CF67-41C3-BAB9-CA5046DFDA45}" destId="{7104BE9B-7096-49A9-AA6B-BC4DEBAE47EE}" srcOrd="0" destOrd="0" presId="urn:microsoft.com/office/officeart/2005/8/layout/hList7"/>
    <dgm:cxn modelId="{CFAA332E-98E1-4A39-9F85-5B487C9D12B0}" type="presOf" srcId="{2CE25B34-EE0B-4ABE-8D2D-0CBCDE095BC5}" destId="{9CC568B9-2828-4057-94A6-738E970631DD}" srcOrd="0" destOrd="0" presId="urn:microsoft.com/office/officeart/2005/8/layout/hList7"/>
    <dgm:cxn modelId="{2E757E26-AD17-44C1-9BF1-F9E8CC88B2E3}" type="presOf" srcId="{B21944ED-868C-4057-9387-839BFAA9FD9B}" destId="{2E37BAB5-5B23-408D-8D01-593F1196716E}" srcOrd="0" destOrd="0" presId="urn:microsoft.com/office/officeart/2005/8/layout/hList7"/>
    <dgm:cxn modelId="{DCD4B4A1-2DD6-4301-8E13-1F7A80227977}" type="presParOf" srcId="{2E37BAB5-5B23-408D-8D01-593F1196716E}" destId="{9BBF3AA8-4457-4D92-8A62-FCD9C3B063EF}" srcOrd="0" destOrd="0" presId="urn:microsoft.com/office/officeart/2005/8/layout/hList7"/>
    <dgm:cxn modelId="{A6720D54-C4A3-4C9E-A863-6C9AF7CA8C68}" type="presParOf" srcId="{2E37BAB5-5B23-408D-8D01-593F1196716E}" destId="{257FD479-EA2F-43F3-9937-14CBEA85B7CD}" srcOrd="1" destOrd="0" presId="urn:microsoft.com/office/officeart/2005/8/layout/hList7"/>
    <dgm:cxn modelId="{7A51BE87-A8FE-49BC-A8C8-C13B87FAD66B}" type="presParOf" srcId="{257FD479-EA2F-43F3-9937-14CBEA85B7CD}" destId="{E3A64101-11D9-432E-808A-CEA1ED34B5D5}" srcOrd="0" destOrd="0" presId="urn:microsoft.com/office/officeart/2005/8/layout/hList7"/>
    <dgm:cxn modelId="{0717C76B-7E7F-41D9-BCF3-99550834C03E}" type="presParOf" srcId="{E3A64101-11D9-432E-808A-CEA1ED34B5D5}" destId="{9CC568B9-2828-4057-94A6-738E970631DD}" srcOrd="0" destOrd="0" presId="urn:microsoft.com/office/officeart/2005/8/layout/hList7"/>
    <dgm:cxn modelId="{21EC86E8-1A0A-4CBF-BF97-16311735511F}" type="presParOf" srcId="{E3A64101-11D9-432E-808A-CEA1ED34B5D5}" destId="{2AB00879-01A1-4426-9008-1B1C8F39021A}" srcOrd="1" destOrd="0" presId="urn:microsoft.com/office/officeart/2005/8/layout/hList7"/>
    <dgm:cxn modelId="{16AB7E7F-F3F2-43AD-96FF-4FAEE12C8CDA}" type="presParOf" srcId="{E3A64101-11D9-432E-808A-CEA1ED34B5D5}" destId="{ED3C421A-D8D6-45AE-87C8-C5FD8F844994}" srcOrd="2" destOrd="0" presId="urn:microsoft.com/office/officeart/2005/8/layout/hList7"/>
    <dgm:cxn modelId="{5D10D581-00B4-4EC7-B750-3B37B62D7546}" type="presParOf" srcId="{E3A64101-11D9-432E-808A-CEA1ED34B5D5}" destId="{96E4490B-AB9A-44B6-93D9-F3D87D211A64}" srcOrd="3" destOrd="0" presId="urn:microsoft.com/office/officeart/2005/8/layout/hList7"/>
    <dgm:cxn modelId="{3F9E82C8-CDCF-4A6C-8B17-2AF2553EAFA1}" type="presParOf" srcId="{257FD479-EA2F-43F3-9937-14CBEA85B7CD}" destId="{E8F3FECF-7A43-4D8D-95C3-4155AD69F5E6}" srcOrd="1" destOrd="0" presId="urn:microsoft.com/office/officeart/2005/8/layout/hList7"/>
    <dgm:cxn modelId="{289568C3-1D60-465E-962A-30FCD943AEDE}" type="presParOf" srcId="{257FD479-EA2F-43F3-9937-14CBEA85B7CD}" destId="{A660D194-0A5C-4431-8AC9-D0B50CE12409}" srcOrd="2" destOrd="0" presId="urn:microsoft.com/office/officeart/2005/8/layout/hList7"/>
    <dgm:cxn modelId="{371B9495-9D3C-450B-8956-E494D346C12B}" type="presParOf" srcId="{A660D194-0A5C-4431-8AC9-D0B50CE12409}" destId="{8B8A07CF-50B3-4935-A0EC-F87DB619D85C}" srcOrd="0" destOrd="0" presId="urn:microsoft.com/office/officeart/2005/8/layout/hList7"/>
    <dgm:cxn modelId="{3D311F10-FEAC-4F01-AB76-481A99A97A54}" type="presParOf" srcId="{A660D194-0A5C-4431-8AC9-D0B50CE12409}" destId="{B1BF45D7-64E1-495C-95C6-69C812A9052D}" srcOrd="1" destOrd="0" presId="urn:microsoft.com/office/officeart/2005/8/layout/hList7"/>
    <dgm:cxn modelId="{FD9C1FD2-6551-46C0-B90F-D1E7D94DE1AA}" type="presParOf" srcId="{A660D194-0A5C-4431-8AC9-D0B50CE12409}" destId="{B331FFCC-39F5-457D-8C22-C2452F4BE15C}" srcOrd="2" destOrd="0" presId="urn:microsoft.com/office/officeart/2005/8/layout/hList7"/>
    <dgm:cxn modelId="{97EA71A0-5ED6-49F2-BAE0-96BE5DDED682}" type="presParOf" srcId="{A660D194-0A5C-4431-8AC9-D0B50CE12409}" destId="{2516E9F1-9519-4883-A547-4DAD865F9D6D}" srcOrd="3" destOrd="0" presId="urn:microsoft.com/office/officeart/2005/8/layout/hList7"/>
    <dgm:cxn modelId="{45E76F6B-3668-4118-A7B8-38A3CDCB796A}" type="presParOf" srcId="{257FD479-EA2F-43F3-9937-14CBEA85B7CD}" destId="{7104BE9B-7096-49A9-AA6B-BC4DEBAE47EE}" srcOrd="3" destOrd="0" presId="urn:microsoft.com/office/officeart/2005/8/layout/hList7"/>
    <dgm:cxn modelId="{7ABA1644-5533-4B2D-B351-1E4AECB2F9A1}" type="presParOf" srcId="{257FD479-EA2F-43F3-9937-14CBEA85B7CD}" destId="{B648DEC7-3321-4081-8603-070A85EB59BC}" srcOrd="4" destOrd="0" presId="urn:microsoft.com/office/officeart/2005/8/layout/hList7"/>
    <dgm:cxn modelId="{66288043-C002-447B-BE69-E04D20A48A93}" type="presParOf" srcId="{B648DEC7-3321-4081-8603-070A85EB59BC}" destId="{56A1B19E-08E8-49E8-8C6D-1590111BB72A}" srcOrd="0" destOrd="0" presId="urn:microsoft.com/office/officeart/2005/8/layout/hList7"/>
    <dgm:cxn modelId="{B842D7C3-11F4-4CFE-A9FD-CFF7A74F06B6}" type="presParOf" srcId="{B648DEC7-3321-4081-8603-070A85EB59BC}" destId="{F1FD197A-5060-4A84-A4AF-2C5FA42C2F18}" srcOrd="1" destOrd="0" presId="urn:microsoft.com/office/officeart/2005/8/layout/hList7"/>
    <dgm:cxn modelId="{F65B882F-E4E4-45EE-9D32-21DA48283835}" type="presParOf" srcId="{B648DEC7-3321-4081-8603-070A85EB59BC}" destId="{64D322A0-999B-4206-8C40-49D4D37B156B}" srcOrd="2" destOrd="0" presId="urn:microsoft.com/office/officeart/2005/8/layout/hList7"/>
    <dgm:cxn modelId="{EC3B3088-CE01-4C97-8C57-0658AB6F78C6}" type="presParOf" srcId="{B648DEC7-3321-4081-8603-070A85EB59BC}" destId="{E2F2DE2C-81DE-46A4-A0A5-73B70377F120}" srcOrd="3" destOrd="0" presId="urn:microsoft.com/office/officeart/2005/8/layout/hList7"/>
  </dgm:cxnLst>
  <dgm:bg/>
  <dgm:whole/>
</dgm:dataModel>
</file>

<file path=ppt/diagrams/data11.xml><?xml version="1.0" encoding="utf-8"?>
<dgm:dataModel xmlns:dgm="http://schemas.openxmlformats.org/drawingml/2006/diagram" xmlns:a="http://schemas.openxmlformats.org/drawingml/2006/main">
  <dgm:ptLst>
    <dgm:pt modelId="{A900B870-3890-4037-BBCA-2D522AAC89C2}" type="doc">
      <dgm:prSet loTypeId="urn:microsoft.com/office/officeart/2005/8/layout/list1" loCatId="list" qsTypeId="urn:microsoft.com/office/officeart/2005/8/quickstyle/simple3" qsCatId="simple" csTypeId="urn:microsoft.com/office/officeart/2005/8/colors/accent3_2" csCatId="accent3" phldr="1"/>
      <dgm:spPr/>
      <dgm:t>
        <a:bodyPr/>
        <a:lstStyle/>
        <a:p>
          <a:endParaRPr lang="en-ZA"/>
        </a:p>
      </dgm:t>
    </dgm:pt>
    <dgm:pt modelId="{7C4F87CD-E660-487B-92A9-FD8469B1A767}">
      <dgm:prSet phldrT="[Text]" custT="1"/>
      <dgm:spPr/>
      <dgm:t>
        <a:bodyPr/>
        <a:lstStyle/>
        <a:p>
          <a:r>
            <a:rPr lang="en-ZA" sz="2400" b="1" dirty="0" smtClean="0">
              <a:latin typeface="Arial Narrow" pitchFamily="34" charset="0"/>
            </a:rPr>
            <a:t>1. Avoid getting angry</a:t>
          </a:r>
          <a:endParaRPr lang="en-ZA" sz="2400" b="1" dirty="0">
            <a:latin typeface="Arial Narrow" pitchFamily="34" charset="0"/>
          </a:endParaRPr>
        </a:p>
      </dgm:t>
    </dgm:pt>
    <dgm:pt modelId="{345F74A3-23D9-472E-9710-6A5D5A469145}" type="parTrans" cxnId="{1FEB895B-6E01-4632-A55C-C941889806E6}">
      <dgm:prSet/>
      <dgm:spPr/>
      <dgm:t>
        <a:bodyPr/>
        <a:lstStyle/>
        <a:p>
          <a:endParaRPr lang="en-ZA"/>
        </a:p>
      </dgm:t>
    </dgm:pt>
    <dgm:pt modelId="{CA0CD238-66D9-464A-9A20-BDDC858CF2DA}" type="sibTrans" cxnId="{1FEB895B-6E01-4632-A55C-C941889806E6}">
      <dgm:prSet/>
      <dgm:spPr/>
      <dgm:t>
        <a:bodyPr/>
        <a:lstStyle/>
        <a:p>
          <a:endParaRPr lang="en-ZA"/>
        </a:p>
      </dgm:t>
    </dgm:pt>
    <dgm:pt modelId="{6C9BB651-EB7D-4014-9FFC-825D4F7F775F}">
      <dgm:prSet phldrT="[Text]" custT="1"/>
      <dgm:spPr/>
      <dgm:t>
        <a:bodyPr/>
        <a:lstStyle/>
        <a:p>
          <a:r>
            <a:rPr lang="en-ZA" sz="2400" b="1" dirty="0" smtClean="0">
              <a:latin typeface="Arial Narrow" pitchFamily="34" charset="0"/>
            </a:rPr>
            <a:t>2. Avoid being unfair</a:t>
          </a:r>
          <a:endParaRPr lang="en-ZA" sz="2400" b="1" dirty="0">
            <a:latin typeface="Arial Narrow" pitchFamily="34" charset="0"/>
          </a:endParaRPr>
        </a:p>
      </dgm:t>
    </dgm:pt>
    <dgm:pt modelId="{310D5A3E-A27A-4150-B0FC-7A16C2542994}" type="parTrans" cxnId="{6AC46B93-8C40-4705-A108-2DCD21BD2E51}">
      <dgm:prSet/>
      <dgm:spPr/>
      <dgm:t>
        <a:bodyPr/>
        <a:lstStyle/>
        <a:p>
          <a:endParaRPr lang="en-ZA"/>
        </a:p>
      </dgm:t>
    </dgm:pt>
    <dgm:pt modelId="{9AF9E011-71EC-478B-A56B-987595B7F173}" type="sibTrans" cxnId="{6AC46B93-8C40-4705-A108-2DCD21BD2E51}">
      <dgm:prSet/>
      <dgm:spPr/>
      <dgm:t>
        <a:bodyPr/>
        <a:lstStyle/>
        <a:p>
          <a:endParaRPr lang="en-ZA"/>
        </a:p>
      </dgm:t>
    </dgm:pt>
    <dgm:pt modelId="{DE6FDBF0-A432-4A5C-B378-2DE0C455AD83}">
      <dgm:prSet custT="1"/>
      <dgm:spPr/>
      <dgm:t>
        <a:bodyPr/>
        <a:lstStyle/>
        <a:p>
          <a:r>
            <a:rPr lang="en-ZA" sz="2000" b="1" dirty="0" smtClean="0">
              <a:latin typeface="Arial Narrow" pitchFamily="34" charset="0"/>
            </a:rPr>
            <a:t>"Don't get angry, don't get angry, don't get angry." This is the sensible advice the Prophet (saw) gave one of his companions. </a:t>
          </a:r>
          <a:endParaRPr lang="en-ZA" sz="2000" b="1" dirty="0">
            <a:latin typeface="Arial Narrow" pitchFamily="34" charset="0"/>
          </a:endParaRPr>
        </a:p>
      </dgm:t>
    </dgm:pt>
    <dgm:pt modelId="{981C0415-A767-4C2B-B9E1-2BE9BB7016EC}" type="parTrans" cxnId="{648095E2-2026-4F98-98BE-725467555F5C}">
      <dgm:prSet/>
      <dgm:spPr/>
      <dgm:t>
        <a:bodyPr/>
        <a:lstStyle/>
        <a:p>
          <a:endParaRPr lang="en-ZA"/>
        </a:p>
      </dgm:t>
    </dgm:pt>
    <dgm:pt modelId="{37F3F1FC-A91E-49CD-92C0-E8941C6892B4}" type="sibTrans" cxnId="{648095E2-2026-4F98-98BE-725467555F5C}">
      <dgm:prSet/>
      <dgm:spPr/>
      <dgm:t>
        <a:bodyPr/>
        <a:lstStyle/>
        <a:p>
          <a:endParaRPr lang="en-ZA"/>
        </a:p>
      </dgm:t>
    </dgm:pt>
    <dgm:pt modelId="{7CFC8F95-BAAB-41D8-88D5-59AD921FCC10}">
      <dgm:prSet custT="1"/>
      <dgm:spPr/>
      <dgm:t>
        <a:bodyPr/>
        <a:lstStyle/>
        <a:p>
          <a:r>
            <a:rPr lang="en-ZA" sz="2000" b="1" dirty="0" smtClean="0">
              <a:latin typeface="Arial Narrow" pitchFamily="34" charset="0"/>
            </a:rPr>
            <a:t>The Prophet (saw) said, "Be mindful of your obligation to Allah, and do justice in respect of your children." (</a:t>
          </a:r>
          <a:r>
            <a:rPr lang="en-ZA" sz="2000" b="1" dirty="0" err="1" smtClean="0">
              <a:latin typeface="Arial Narrow" pitchFamily="34" charset="0"/>
            </a:rPr>
            <a:t>Bukhari</a:t>
          </a:r>
          <a:r>
            <a:rPr lang="en-ZA" sz="2000" b="1" dirty="0" smtClean="0">
              <a:latin typeface="Arial Narrow" pitchFamily="34" charset="0"/>
            </a:rPr>
            <a:t> and Muslim)</a:t>
          </a:r>
          <a:br>
            <a:rPr lang="en-ZA" sz="2000" b="1" dirty="0" smtClean="0">
              <a:latin typeface="Arial Narrow" pitchFamily="34" charset="0"/>
            </a:rPr>
          </a:br>
          <a:endParaRPr lang="en-ZA" sz="2000" b="1" dirty="0">
            <a:latin typeface="Arial Narrow" pitchFamily="34" charset="0"/>
          </a:endParaRPr>
        </a:p>
      </dgm:t>
    </dgm:pt>
    <dgm:pt modelId="{DEE66138-3923-409D-A266-100A7F188D98}" type="parTrans" cxnId="{9C3DF25B-2DC3-4943-A43C-2071FF4F219F}">
      <dgm:prSet/>
      <dgm:spPr/>
      <dgm:t>
        <a:bodyPr/>
        <a:lstStyle/>
        <a:p>
          <a:endParaRPr lang="en-ZA"/>
        </a:p>
      </dgm:t>
    </dgm:pt>
    <dgm:pt modelId="{79C04D32-69CE-499B-88C0-4A798ED95843}" type="sibTrans" cxnId="{9C3DF25B-2DC3-4943-A43C-2071FF4F219F}">
      <dgm:prSet/>
      <dgm:spPr/>
      <dgm:t>
        <a:bodyPr/>
        <a:lstStyle/>
        <a:p>
          <a:endParaRPr lang="en-ZA"/>
        </a:p>
      </dgm:t>
    </dgm:pt>
    <dgm:pt modelId="{109515C2-040C-4904-ADFF-EB3E1E1C24FC}">
      <dgm:prSet custT="1"/>
      <dgm:spPr/>
      <dgm:t>
        <a:bodyPr/>
        <a:lstStyle/>
        <a:p>
          <a:r>
            <a:rPr lang="en-ZA" sz="2400" b="1" dirty="0" smtClean="0">
              <a:latin typeface="Arial Narrow" pitchFamily="34" charset="0"/>
            </a:rPr>
            <a:t>3. Avoid comparing</a:t>
          </a:r>
          <a:endParaRPr lang="en-ZA" sz="2400" b="1" dirty="0">
            <a:latin typeface="Arial Narrow" pitchFamily="34" charset="0"/>
          </a:endParaRPr>
        </a:p>
      </dgm:t>
    </dgm:pt>
    <dgm:pt modelId="{9D34B488-94A8-4914-989A-3BE396203BCE}" type="parTrans" cxnId="{7628249E-04A9-4745-BB97-9C3C842CF756}">
      <dgm:prSet/>
      <dgm:spPr/>
      <dgm:t>
        <a:bodyPr/>
        <a:lstStyle/>
        <a:p>
          <a:endParaRPr lang="en-ZA"/>
        </a:p>
      </dgm:t>
    </dgm:pt>
    <dgm:pt modelId="{EBFE2A1D-BCAB-4D91-868C-5BE0C0C9A466}" type="sibTrans" cxnId="{7628249E-04A9-4745-BB97-9C3C842CF756}">
      <dgm:prSet/>
      <dgm:spPr/>
      <dgm:t>
        <a:bodyPr/>
        <a:lstStyle/>
        <a:p>
          <a:endParaRPr lang="en-ZA"/>
        </a:p>
      </dgm:t>
    </dgm:pt>
    <dgm:pt modelId="{2D4F2415-CD11-4809-9B1F-6A898B3D497F}" type="pres">
      <dgm:prSet presAssocID="{A900B870-3890-4037-BBCA-2D522AAC89C2}" presName="linear" presStyleCnt="0">
        <dgm:presLayoutVars>
          <dgm:dir/>
          <dgm:animLvl val="lvl"/>
          <dgm:resizeHandles val="exact"/>
        </dgm:presLayoutVars>
      </dgm:prSet>
      <dgm:spPr/>
      <dgm:t>
        <a:bodyPr/>
        <a:lstStyle/>
        <a:p>
          <a:endParaRPr lang="en-ZA"/>
        </a:p>
      </dgm:t>
    </dgm:pt>
    <dgm:pt modelId="{56D5213D-646A-4BED-9BFA-4FA19A0DE962}" type="pres">
      <dgm:prSet presAssocID="{7C4F87CD-E660-487B-92A9-FD8469B1A767}" presName="parentLin" presStyleCnt="0"/>
      <dgm:spPr/>
      <dgm:t>
        <a:bodyPr/>
        <a:lstStyle/>
        <a:p>
          <a:endParaRPr lang="en-ZA"/>
        </a:p>
      </dgm:t>
    </dgm:pt>
    <dgm:pt modelId="{08B70CD6-4922-4F09-A7A5-62F4D4B56178}" type="pres">
      <dgm:prSet presAssocID="{7C4F87CD-E660-487B-92A9-FD8469B1A767}" presName="parentLeftMargin" presStyleLbl="node1" presStyleIdx="0" presStyleCnt="3"/>
      <dgm:spPr/>
      <dgm:t>
        <a:bodyPr/>
        <a:lstStyle/>
        <a:p>
          <a:endParaRPr lang="en-ZA"/>
        </a:p>
      </dgm:t>
    </dgm:pt>
    <dgm:pt modelId="{26692ED3-65DE-4330-A406-AA875ECFBC10}" type="pres">
      <dgm:prSet presAssocID="{7C4F87CD-E660-487B-92A9-FD8469B1A767}" presName="parentText" presStyleLbl="node1" presStyleIdx="0" presStyleCnt="3">
        <dgm:presLayoutVars>
          <dgm:chMax val="0"/>
          <dgm:bulletEnabled val="1"/>
        </dgm:presLayoutVars>
      </dgm:prSet>
      <dgm:spPr/>
      <dgm:t>
        <a:bodyPr/>
        <a:lstStyle/>
        <a:p>
          <a:endParaRPr lang="en-ZA"/>
        </a:p>
      </dgm:t>
    </dgm:pt>
    <dgm:pt modelId="{E7EE3723-2C93-41A8-9BBB-0F2FB3AB3B15}" type="pres">
      <dgm:prSet presAssocID="{7C4F87CD-E660-487B-92A9-FD8469B1A767}" presName="negativeSpace" presStyleCnt="0"/>
      <dgm:spPr/>
      <dgm:t>
        <a:bodyPr/>
        <a:lstStyle/>
        <a:p>
          <a:endParaRPr lang="en-ZA"/>
        </a:p>
      </dgm:t>
    </dgm:pt>
    <dgm:pt modelId="{79F00BAF-F9FF-4F85-8F9E-C3C2785A6FE5}" type="pres">
      <dgm:prSet presAssocID="{7C4F87CD-E660-487B-92A9-FD8469B1A767}" presName="childText" presStyleLbl="conFgAcc1" presStyleIdx="0" presStyleCnt="3">
        <dgm:presLayoutVars>
          <dgm:bulletEnabled val="1"/>
        </dgm:presLayoutVars>
      </dgm:prSet>
      <dgm:spPr/>
      <dgm:t>
        <a:bodyPr/>
        <a:lstStyle/>
        <a:p>
          <a:endParaRPr lang="en-ZA"/>
        </a:p>
      </dgm:t>
    </dgm:pt>
    <dgm:pt modelId="{902063BB-E93A-41BF-BD6C-21AE138B1220}" type="pres">
      <dgm:prSet presAssocID="{CA0CD238-66D9-464A-9A20-BDDC858CF2DA}" presName="spaceBetweenRectangles" presStyleCnt="0"/>
      <dgm:spPr/>
      <dgm:t>
        <a:bodyPr/>
        <a:lstStyle/>
        <a:p>
          <a:endParaRPr lang="en-ZA"/>
        </a:p>
      </dgm:t>
    </dgm:pt>
    <dgm:pt modelId="{3F9AD8D4-9087-4CAE-8647-02AC69C7FF07}" type="pres">
      <dgm:prSet presAssocID="{6C9BB651-EB7D-4014-9FFC-825D4F7F775F}" presName="parentLin" presStyleCnt="0"/>
      <dgm:spPr/>
      <dgm:t>
        <a:bodyPr/>
        <a:lstStyle/>
        <a:p>
          <a:endParaRPr lang="en-ZA"/>
        </a:p>
      </dgm:t>
    </dgm:pt>
    <dgm:pt modelId="{4850EE84-9B04-4D8D-BF12-BE72808402DA}" type="pres">
      <dgm:prSet presAssocID="{6C9BB651-EB7D-4014-9FFC-825D4F7F775F}" presName="parentLeftMargin" presStyleLbl="node1" presStyleIdx="0" presStyleCnt="3"/>
      <dgm:spPr/>
      <dgm:t>
        <a:bodyPr/>
        <a:lstStyle/>
        <a:p>
          <a:endParaRPr lang="en-ZA"/>
        </a:p>
      </dgm:t>
    </dgm:pt>
    <dgm:pt modelId="{FBF88646-453A-4A73-8CA2-D1EFF1E9B512}" type="pres">
      <dgm:prSet presAssocID="{6C9BB651-EB7D-4014-9FFC-825D4F7F775F}" presName="parentText" presStyleLbl="node1" presStyleIdx="1" presStyleCnt="3">
        <dgm:presLayoutVars>
          <dgm:chMax val="0"/>
          <dgm:bulletEnabled val="1"/>
        </dgm:presLayoutVars>
      </dgm:prSet>
      <dgm:spPr/>
      <dgm:t>
        <a:bodyPr/>
        <a:lstStyle/>
        <a:p>
          <a:endParaRPr lang="en-ZA"/>
        </a:p>
      </dgm:t>
    </dgm:pt>
    <dgm:pt modelId="{D8554872-C5A7-4C2C-9ADD-04BD4CE3C037}" type="pres">
      <dgm:prSet presAssocID="{6C9BB651-EB7D-4014-9FFC-825D4F7F775F}" presName="negativeSpace" presStyleCnt="0"/>
      <dgm:spPr/>
      <dgm:t>
        <a:bodyPr/>
        <a:lstStyle/>
        <a:p>
          <a:endParaRPr lang="en-ZA"/>
        </a:p>
      </dgm:t>
    </dgm:pt>
    <dgm:pt modelId="{47A03824-A6E7-4D33-827A-2F414F19EBDC}" type="pres">
      <dgm:prSet presAssocID="{6C9BB651-EB7D-4014-9FFC-825D4F7F775F}" presName="childText" presStyleLbl="conFgAcc1" presStyleIdx="1" presStyleCnt="3">
        <dgm:presLayoutVars>
          <dgm:bulletEnabled val="1"/>
        </dgm:presLayoutVars>
      </dgm:prSet>
      <dgm:spPr/>
      <dgm:t>
        <a:bodyPr/>
        <a:lstStyle/>
        <a:p>
          <a:endParaRPr lang="en-ZA"/>
        </a:p>
      </dgm:t>
    </dgm:pt>
    <dgm:pt modelId="{8A619E3B-7306-4BA3-8028-26E3B81648B4}" type="pres">
      <dgm:prSet presAssocID="{9AF9E011-71EC-478B-A56B-987595B7F173}" presName="spaceBetweenRectangles" presStyleCnt="0"/>
      <dgm:spPr/>
      <dgm:t>
        <a:bodyPr/>
        <a:lstStyle/>
        <a:p>
          <a:endParaRPr lang="en-ZA"/>
        </a:p>
      </dgm:t>
    </dgm:pt>
    <dgm:pt modelId="{160ECA8C-6764-4690-B2EB-1C6E50F7E920}" type="pres">
      <dgm:prSet presAssocID="{109515C2-040C-4904-ADFF-EB3E1E1C24FC}" presName="parentLin" presStyleCnt="0"/>
      <dgm:spPr/>
      <dgm:t>
        <a:bodyPr/>
        <a:lstStyle/>
        <a:p>
          <a:endParaRPr lang="en-ZA"/>
        </a:p>
      </dgm:t>
    </dgm:pt>
    <dgm:pt modelId="{27E6F382-7578-4391-AD03-46BCB52B789A}" type="pres">
      <dgm:prSet presAssocID="{109515C2-040C-4904-ADFF-EB3E1E1C24FC}" presName="parentLeftMargin" presStyleLbl="node1" presStyleIdx="1" presStyleCnt="3"/>
      <dgm:spPr/>
      <dgm:t>
        <a:bodyPr/>
        <a:lstStyle/>
        <a:p>
          <a:endParaRPr lang="en-ZA"/>
        </a:p>
      </dgm:t>
    </dgm:pt>
    <dgm:pt modelId="{49D70E1C-15E1-467F-B48D-701E886EB961}" type="pres">
      <dgm:prSet presAssocID="{109515C2-040C-4904-ADFF-EB3E1E1C24FC}" presName="parentText" presStyleLbl="node1" presStyleIdx="2" presStyleCnt="3">
        <dgm:presLayoutVars>
          <dgm:chMax val="0"/>
          <dgm:bulletEnabled val="1"/>
        </dgm:presLayoutVars>
      </dgm:prSet>
      <dgm:spPr/>
      <dgm:t>
        <a:bodyPr/>
        <a:lstStyle/>
        <a:p>
          <a:endParaRPr lang="en-ZA"/>
        </a:p>
      </dgm:t>
    </dgm:pt>
    <dgm:pt modelId="{ED183A22-C71A-48EE-B92C-AE4EE65152BD}" type="pres">
      <dgm:prSet presAssocID="{109515C2-040C-4904-ADFF-EB3E1E1C24FC}" presName="negativeSpace" presStyleCnt="0"/>
      <dgm:spPr/>
      <dgm:t>
        <a:bodyPr/>
        <a:lstStyle/>
        <a:p>
          <a:endParaRPr lang="en-ZA"/>
        </a:p>
      </dgm:t>
    </dgm:pt>
    <dgm:pt modelId="{BD2678E9-43C4-4B9A-A32E-F54715D06E87}" type="pres">
      <dgm:prSet presAssocID="{109515C2-040C-4904-ADFF-EB3E1E1C24FC}" presName="childText" presStyleLbl="conFgAcc1" presStyleIdx="2" presStyleCnt="3">
        <dgm:presLayoutVars>
          <dgm:bulletEnabled val="1"/>
        </dgm:presLayoutVars>
      </dgm:prSet>
      <dgm:spPr/>
      <dgm:t>
        <a:bodyPr/>
        <a:lstStyle/>
        <a:p>
          <a:endParaRPr lang="en-ZA"/>
        </a:p>
      </dgm:t>
    </dgm:pt>
  </dgm:ptLst>
  <dgm:cxnLst>
    <dgm:cxn modelId="{B373D000-357A-46F9-A4A2-45BF44E3209F}" type="presOf" srcId="{109515C2-040C-4904-ADFF-EB3E1E1C24FC}" destId="{27E6F382-7578-4391-AD03-46BCB52B789A}" srcOrd="0" destOrd="0" presId="urn:microsoft.com/office/officeart/2005/8/layout/list1"/>
    <dgm:cxn modelId="{648095E2-2026-4F98-98BE-725467555F5C}" srcId="{7C4F87CD-E660-487B-92A9-FD8469B1A767}" destId="{DE6FDBF0-A432-4A5C-B378-2DE0C455AD83}" srcOrd="0" destOrd="0" parTransId="{981C0415-A767-4C2B-B9E1-2BE9BB7016EC}" sibTransId="{37F3F1FC-A91E-49CD-92C0-E8941C6892B4}"/>
    <dgm:cxn modelId="{6AC46B93-8C40-4705-A108-2DCD21BD2E51}" srcId="{A900B870-3890-4037-BBCA-2D522AAC89C2}" destId="{6C9BB651-EB7D-4014-9FFC-825D4F7F775F}" srcOrd="1" destOrd="0" parTransId="{310D5A3E-A27A-4150-B0FC-7A16C2542994}" sibTransId="{9AF9E011-71EC-478B-A56B-987595B7F173}"/>
    <dgm:cxn modelId="{0C064D56-AADE-41DF-98DE-7F4BADD12893}" type="presOf" srcId="{DE6FDBF0-A432-4A5C-B378-2DE0C455AD83}" destId="{79F00BAF-F9FF-4F85-8F9E-C3C2785A6FE5}" srcOrd="0" destOrd="0" presId="urn:microsoft.com/office/officeart/2005/8/layout/list1"/>
    <dgm:cxn modelId="{D63E8B17-1AB8-499E-A7C5-C95EE9D30ADD}" type="presOf" srcId="{6C9BB651-EB7D-4014-9FFC-825D4F7F775F}" destId="{FBF88646-453A-4A73-8CA2-D1EFF1E9B512}" srcOrd="1" destOrd="0" presId="urn:microsoft.com/office/officeart/2005/8/layout/list1"/>
    <dgm:cxn modelId="{7628249E-04A9-4745-BB97-9C3C842CF756}" srcId="{A900B870-3890-4037-BBCA-2D522AAC89C2}" destId="{109515C2-040C-4904-ADFF-EB3E1E1C24FC}" srcOrd="2" destOrd="0" parTransId="{9D34B488-94A8-4914-989A-3BE396203BCE}" sibTransId="{EBFE2A1D-BCAB-4D91-868C-5BE0C0C9A466}"/>
    <dgm:cxn modelId="{C43E2DE5-34AC-441D-B166-CC8EF74A9437}" type="presOf" srcId="{7CFC8F95-BAAB-41D8-88D5-59AD921FCC10}" destId="{47A03824-A6E7-4D33-827A-2F414F19EBDC}" srcOrd="0" destOrd="0" presId="urn:microsoft.com/office/officeart/2005/8/layout/list1"/>
    <dgm:cxn modelId="{E47DF788-B278-41DE-9B48-8A3FCC5417B9}" type="presOf" srcId="{109515C2-040C-4904-ADFF-EB3E1E1C24FC}" destId="{49D70E1C-15E1-467F-B48D-701E886EB961}" srcOrd="1" destOrd="0" presId="urn:microsoft.com/office/officeart/2005/8/layout/list1"/>
    <dgm:cxn modelId="{39DFA220-9C94-4FDC-8024-8CB16B6A3845}" type="presOf" srcId="{6C9BB651-EB7D-4014-9FFC-825D4F7F775F}" destId="{4850EE84-9B04-4D8D-BF12-BE72808402DA}" srcOrd="0" destOrd="0" presId="urn:microsoft.com/office/officeart/2005/8/layout/list1"/>
    <dgm:cxn modelId="{E317C429-76AE-45C0-9EA0-9F9756B34967}" type="presOf" srcId="{A900B870-3890-4037-BBCA-2D522AAC89C2}" destId="{2D4F2415-CD11-4809-9B1F-6A898B3D497F}" srcOrd="0" destOrd="0" presId="urn:microsoft.com/office/officeart/2005/8/layout/list1"/>
    <dgm:cxn modelId="{0A316BFA-AAC8-42DB-B8BD-9CC748D382DD}" type="presOf" srcId="{7C4F87CD-E660-487B-92A9-FD8469B1A767}" destId="{08B70CD6-4922-4F09-A7A5-62F4D4B56178}" srcOrd="0" destOrd="0" presId="urn:microsoft.com/office/officeart/2005/8/layout/list1"/>
    <dgm:cxn modelId="{53F945A8-33B0-46A3-8065-D8B9580355E4}" type="presOf" srcId="{7C4F87CD-E660-487B-92A9-FD8469B1A767}" destId="{26692ED3-65DE-4330-A406-AA875ECFBC10}" srcOrd="1" destOrd="0" presId="urn:microsoft.com/office/officeart/2005/8/layout/list1"/>
    <dgm:cxn modelId="{1FEB895B-6E01-4632-A55C-C941889806E6}" srcId="{A900B870-3890-4037-BBCA-2D522AAC89C2}" destId="{7C4F87CD-E660-487B-92A9-FD8469B1A767}" srcOrd="0" destOrd="0" parTransId="{345F74A3-23D9-472E-9710-6A5D5A469145}" sibTransId="{CA0CD238-66D9-464A-9A20-BDDC858CF2DA}"/>
    <dgm:cxn modelId="{9C3DF25B-2DC3-4943-A43C-2071FF4F219F}" srcId="{6C9BB651-EB7D-4014-9FFC-825D4F7F775F}" destId="{7CFC8F95-BAAB-41D8-88D5-59AD921FCC10}" srcOrd="0" destOrd="0" parTransId="{DEE66138-3923-409D-A266-100A7F188D98}" sibTransId="{79C04D32-69CE-499B-88C0-4A798ED95843}"/>
    <dgm:cxn modelId="{B2E7B0D0-F112-4E63-9C50-D5A05553FA8B}" type="presParOf" srcId="{2D4F2415-CD11-4809-9B1F-6A898B3D497F}" destId="{56D5213D-646A-4BED-9BFA-4FA19A0DE962}" srcOrd="0" destOrd="0" presId="urn:microsoft.com/office/officeart/2005/8/layout/list1"/>
    <dgm:cxn modelId="{B80CF5BA-C9B6-4F59-B7BD-A30DD200AC7B}" type="presParOf" srcId="{56D5213D-646A-4BED-9BFA-4FA19A0DE962}" destId="{08B70CD6-4922-4F09-A7A5-62F4D4B56178}" srcOrd="0" destOrd="0" presId="urn:microsoft.com/office/officeart/2005/8/layout/list1"/>
    <dgm:cxn modelId="{6F3BA269-F8B7-4556-A0EF-29644C7CB468}" type="presParOf" srcId="{56D5213D-646A-4BED-9BFA-4FA19A0DE962}" destId="{26692ED3-65DE-4330-A406-AA875ECFBC10}" srcOrd="1" destOrd="0" presId="urn:microsoft.com/office/officeart/2005/8/layout/list1"/>
    <dgm:cxn modelId="{31CF937F-B0D4-4133-9ECA-7E9ED73968B1}" type="presParOf" srcId="{2D4F2415-CD11-4809-9B1F-6A898B3D497F}" destId="{E7EE3723-2C93-41A8-9BBB-0F2FB3AB3B15}" srcOrd="1" destOrd="0" presId="urn:microsoft.com/office/officeart/2005/8/layout/list1"/>
    <dgm:cxn modelId="{B84732C2-F011-43B2-8A19-3A568706E8C5}" type="presParOf" srcId="{2D4F2415-CD11-4809-9B1F-6A898B3D497F}" destId="{79F00BAF-F9FF-4F85-8F9E-C3C2785A6FE5}" srcOrd="2" destOrd="0" presId="urn:microsoft.com/office/officeart/2005/8/layout/list1"/>
    <dgm:cxn modelId="{B1A3E5E8-4EF1-4CDE-A7DC-6874D7290EEF}" type="presParOf" srcId="{2D4F2415-CD11-4809-9B1F-6A898B3D497F}" destId="{902063BB-E93A-41BF-BD6C-21AE138B1220}" srcOrd="3" destOrd="0" presId="urn:microsoft.com/office/officeart/2005/8/layout/list1"/>
    <dgm:cxn modelId="{18FC78F7-B8F8-4977-B6AD-814AEAC42309}" type="presParOf" srcId="{2D4F2415-CD11-4809-9B1F-6A898B3D497F}" destId="{3F9AD8D4-9087-4CAE-8647-02AC69C7FF07}" srcOrd="4" destOrd="0" presId="urn:microsoft.com/office/officeart/2005/8/layout/list1"/>
    <dgm:cxn modelId="{B1FF7AF1-A6F5-41FF-BEBF-B982D6F60FC3}" type="presParOf" srcId="{3F9AD8D4-9087-4CAE-8647-02AC69C7FF07}" destId="{4850EE84-9B04-4D8D-BF12-BE72808402DA}" srcOrd="0" destOrd="0" presId="urn:microsoft.com/office/officeart/2005/8/layout/list1"/>
    <dgm:cxn modelId="{A6A41D4C-B26C-4D92-8DF5-39B7B4519A6D}" type="presParOf" srcId="{3F9AD8D4-9087-4CAE-8647-02AC69C7FF07}" destId="{FBF88646-453A-4A73-8CA2-D1EFF1E9B512}" srcOrd="1" destOrd="0" presId="urn:microsoft.com/office/officeart/2005/8/layout/list1"/>
    <dgm:cxn modelId="{25D2B2A8-B68C-4C1D-B21D-9A83219E1DBB}" type="presParOf" srcId="{2D4F2415-CD11-4809-9B1F-6A898B3D497F}" destId="{D8554872-C5A7-4C2C-9ADD-04BD4CE3C037}" srcOrd="5" destOrd="0" presId="urn:microsoft.com/office/officeart/2005/8/layout/list1"/>
    <dgm:cxn modelId="{165499D5-DF79-493B-8DCC-23F6817AA10C}" type="presParOf" srcId="{2D4F2415-CD11-4809-9B1F-6A898B3D497F}" destId="{47A03824-A6E7-4D33-827A-2F414F19EBDC}" srcOrd="6" destOrd="0" presId="urn:microsoft.com/office/officeart/2005/8/layout/list1"/>
    <dgm:cxn modelId="{A656DCFE-4908-4A9E-A3EE-C1CC4E34672F}" type="presParOf" srcId="{2D4F2415-CD11-4809-9B1F-6A898B3D497F}" destId="{8A619E3B-7306-4BA3-8028-26E3B81648B4}" srcOrd="7" destOrd="0" presId="urn:microsoft.com/office/officeart/2005/8/layout/list1"/>
    <dgm:cxn modelId="{9AD8694C-F7B4-4874-A82B-45DC7AE70E22}" type="presParOf" srcId="{2D4F2415-CD11-4809-9B1F-6A898B3D497F}" destId="{160ECA8C-6764-4690-B2EB-1C6E50F7E920}" srcOrd="8" destOrd="0" presId="urn:microsoft.com/office/officeart/2005/8/layout/list1"/>
    <dgm:cxn modelId="{5DAA6495-D18D-4E66-8BCB-BF91B6AAECCF}" type="presParOf" srcId="{160ECA8C-6764-4690-B2EB-1C6E50F7E920}" destId="{27E6F382-7578-4391-AD03-46BCB52B789A}" srcOrd="0" destOrd="0" presId="urn:microsoft.com/office/officeart/2005/8/layout/list1"/>
    <dgm:cxn modelId="{9D46DB79-30B0-4037-B750-C48156EB9CD5}" type="presParOf" srcId="{160ECA8C-6764-4690-B2EB-1C6E50F7E920}" destId="{49D70E1C-15E1-467F-B48D-701E886EB961}" srcOrd="1" destOrd="0" presId="urn:microsoft.com/office/officeart/2005/8/layout/list1"/>
    <dgm:cxn modelId="{3112BF7F-32F1-4A8F-B97F-86FE77C1B8D3}" type="presParOf" srcId="{2D4F2415-CD11-4809-9B1F-6A898B3D497F}" destId="{ED183A22-C71A-48EE-B92C-AE4EE65152BD}" srcOrd="9" destOrd="0" presId="urn:microsoft.com/office/officeart/2005/8/layout/list1"/>
    <dgm:cxn modelId="{66F01A4F-506F-4F88-BB16-48A33C737003}" type="presParOf" srcId="{2D4F2415-CD11-4809-9B1F-6A898B3D497F}" destId="{BD2678E9-43C4-4B9A-A32E-F54715D06E87}" srcOrd="10" destOrd="0" presId="urn:microsoft.com/office/officeart/2005/8/layout/list1"/>
  </dgm:cxnLst>
  <dgm:bg/>
  <dgm:whole/>
</dgm:dataModel>
</file>

<file path=ppt/diagrams/data12.xml><?xml version="1.0" encoding="utf-8"?>
<dgm:dataModel xmlns:dgm="http://schemas.openxmlformats.org/drawingml/2006/diagram" xmlns:a="http://schemas.openxmlformats.org/drawingml/2006/main">
  <dgm:ptLst>
    <dgm:pt modelId="{A900B870-3890-4037-BBCA-2D522AAC89C2}" type="doc">
      <dgm:prSet loTypeId="urn:microsoft.com/office/officeart/2005/8/layout/list1" loCatId="list" qsTypeId="urn:microsoft.com/office/officeart/2005/8/quickstyle/simple3" qsCatId="simple" csTypeId="urn:microsoft.com/office/officeart/2005/8/colors/accent3_2" csCatId="accent3" phldr="1"/>
      <dgm:spPr/>
      <dgm:t>
        <a:bodyPr/>
        <a:lstStyle/>
        <a:p>
          <a:endParaRPr lang="en-ZA"/>
        </a:p>
      </dgm:t>
    </dgm:pt>
    <dgm:pt modelId="{75A16EF1-4DB9-4058-A6BB-FE8D829C32FE}">
      <dgm:prSet custT="1"/>
      <dgm:spPr/>
      <dgm:t>
        <a:bodyPr/>
        <a:lstStyle/>
        <a:p>
          <a:r>
            <a:rPr lang="en-ZA" sz="2400" b="1" dirty="0" smtClean="0">
              <a:latin typeface="Arial Narrow" pitchFamily="34" charset="0"/>
            </a:rPr>
            <a:t>4. Avoid calling names</a:t>
          </a:r>
          <a:endParaRPr lang="en-ZA" sz="2400" b="1" dirty="0">
            <a:latin typeface="Arial Narrow" pitchFamily="34" charset="0"/>
          </a:endParaRPr>
        </a:p>
      </dgm:t>
    </dgm:pt>
    <dgm:pt modelId="{E4A964FF-E2CF-4A5F-AE6C-96BD0BA40A5F}" type="parTrans" cxnId="{E4A578A6-F334-421A-8554-87D94CA4EEC3}">
      <dgm:prSet/>
      <dgm:spPr/>
      <dgm:t>
        <a:bodyPr/>
        <a:lstStyle/>
        <a:p>
          <a:endParaRPr lang="en-ZA"/>
        </a:p>
      </dgm:t>
    </dgm:pt>
    <dgm:pt modelId="{3C579994-F112-4717-9915-0389E05E25DF}" type="sibTrans" cxnId="{E4A578A6-F334-421A-8554-87D94CA4EEC3}">
      <dgm:prSet/>
      <dgm:spPr/>
      <dgm:t>
        <a:bodyPr/>
        <a:lstStyle/>
        <a:p>
          <a:endParaRPr lang="en-ZA"/>
        </a:p>
      </dgm:t>
    </dgm:pt>
    <dgm:pt modelId="{5EE55802-4AC2-4691-9CE7-6DC0D0409B85}">
      <dgm:prSet custT="1"/>
      <dgm:spPr/>
      <dgm:t>
        <a:bodyPr/>
        <a:lstStyle/>
        <a:p>
          <a:r>
            <a:rPr lang="en-ZA" sz="1800" b="1" dirty="0" smtClean="0">
              <a:latin typeface="Arial Narrow" pitchFamily="34" charset="0"/>
            </a:rPr>
            <a:t>Allah says in Quran( 49:11)    "O you who have believed, let not a people ridicule  people; perhaps they may be better than them; nor let women ridicule  women; perhaps they may be better than them. And do not insult one another and do not call each other by  nicknames . . . then it is those who are the wrongdoers."</a:t>
          </a:r>
          <a:endParaRPr lang="en-ZA" sz="1800" b="1" dirty="0">
            <a:latin typeface="Arial Narrow" pitchFamily="34" charset="0"/>
          </a:endParaRPr>
        </a:p>
      </dgm:t>
    </dgm:pt>
    <dgm:pt modelId="{9608FE73-6F8F-46C9-8FBC-858A3866E595}" type="parTrans" cxnId="{FC930A19-8B1A-40E5-84E8-D7BAE73BDBC3}">
      <dgm:prSet/>
      <dgm:spPr/>
      <dgm:t>
        <a:bodyPr/>
        <a:lstStyle/>
        <a:p>
          <a:endParaRPr lang="en-ZA"/>
        </a:p>
      </dgm:t>
    </dgm:pt>
    <dgm:pt modelId="{ABBF14CC-B862-4BEF-B27D-5952610005A2}" type="sibTrans" cxnId="{FC930A19-8B1A-40E5-84E8-D7BAE73BDBC3}">
      <dgm:prSet/>
      <dgm:spPr/>
      <dgm:t>
        <a:bodyPr/>
        <a:lstStyle/>
        <a:p>
          <a:endParaRPr lang="en-ZA"/>
        </a:p>
      </dgm:t>
    </dgm:pt>
    <dgm:pt modelId="{B6475D08-7F36-45D4-BE22-BFACAE4DE9B5}">
      <dgm:prSet phldrT="[Text]" custT="1"/>
      <dgm:spPr/>
      <dgm:t>
        <a:bodyPr/>
        <a:lstStyle/>
        <a:p>
          <a:r>
            <a:rPr lang="en-ZA" sz="2400" b="1" dirty="0" smtClean="0">
              <a:latin typeface="Arial Narrow" pitchFamily="34" charset="0"/>
            </a:rPr>
            <a:t>5. Avoid impatience</a:t>
          </a:r>
          <a:endParaRPr lang="en-ZA" sz="2400" b="1" dirty="0">
            <a:latin typeface="Arial Narrow" pitchFamily="34" charset="0"/>
          </a:endParaRPr>
        </a:p>
      </dgm:t>
    </dgm:pt>
    <dgm:pt modelId="{293F93EA-60BA-4769-8CBF-84966D5029DE}" type="parTrans" cxnId="{15411EAB-504D-4549-A281-88533632A196}">
      <dgm:prSet/>
      <dgm:spPr/>
      <dgm:t>
        <a:bodyPr/>
        <a:lstStyle/>
        <a:p>
          <a:endParaRPr lang="en-ZA"/>
        </a:p>
      </dgm:t>
    </dgm:pt>
    <dgm:pt modelId="{1D6E3443-63B6-4300-943D-A73B04ADEE45}" type="sibTrans" cxnId="{15411EAB-504D-4549-A281-88533632A196}">
      <dgm:prSet/>
      <dgm:spPr/>
      <dgm:t>
        <a:bodyPr/>
        <a:lstStyle/>
        <a:p>
          <a:endParaRPr lang="en-ZA"/>
        </a:p>
      </dgm:t>
    </dgm:pt>
    <dgm:pt modelId="{630F9F26-D2FA-4401-A205-E4E7AF6DA59C}">
      <dgm:prSet custT="1"/>
      <dgm:spPr/>
      <dgm:t>
        <a:bodyPr/>
        <a:lstStyle/>
        <a:p>
          <a:r>
            <a:rPr lang="en-ZA" sz="1800" b="1" dirty="0" smtClean="0">
              <a:latin typeface="Arial Narrow" pitchFamily="34" charset="0"/>
            </a:rPr>
            <a:t>Allah says in Quran </a:t>
          </a:r>
          <a:r>
            <a:rPr lang="en-ZA" sz="1800" b="1" dirty="0" err="1" smtClean="0">
              <a:latin typeface="Arial Narrow" pitchFamily="34" charset="0"/>
            </a:rPr>
            <a:t>Surah</a:t>
          </a:r>
          <a:r>
            <a:rPr lang="en-ZA" sz="1800" b="1" dirty="0" smtClean="0">
              <a:latin typeface="Arial Narrow" pitchFamily="34" charset="0"/>
            </a:rPr>
            <a:t> (13:22)      "And those who endured patiently, looking for the Countenance of their Lord . . . and they drive off the evil deed with benevolence—those, for them is the Ultimate Abode."</a:t>
          </a:r>
          <a:endParaRPr lang="en-ZA" sz="1800" b="1" dirty="0">
            <a:latin typeface="Arial Narrow" pitchFamily="34" charset="0"/>
          </a:endParaRPr>
        </a:p>
      </dgm:t>
    </dgm:pt>
    <dgm:pt modelId="{4BBB82DF-EF66-4A82-8886-8C1CBF21FA54}" type="parTrans" cxnId="{F7F7DA19-B9E6-4D27-A1CD-5D97F1F8C934}">
      <dgm:prSet/>
      <dgm:spPr/>
      <dgm:t>
        <a:bodyPr/>
        <a:lstStyle/>
        <a:p>
          <a:endParaRPr lang="en-ZA"/>
        </a:p>
      </dgm:t>
    </dgm:pt>
    <dgm:pt modelId="{C9DF1FCC-ABE6-46F6-A9D2-39360424ABB5}" type="sibTrans" cxnId="{F7F7DA19-B9E6-4D27-A1CD-5D97F1F8C934}">
      <dgm:prSet/>
      <dgm:spPr/>
      <dgm:t>
        <a:bodyPr/>
        <a:lstStyle/>
        <a:p>
          <a:endParaRPr lang="en-ZA"/>
        </a:p>
      </dgm:t>
    </dgm:pt>
    <dgm:pt modelId="{2D4F2415-CD11-4809-9B1F-6A898B3D497F}" type="pres">
      <dgm:prSet presAssocID="{A900B870-3890-4037-BBCA-2D522AAC89C2}" presName="linear" presStyleCnt="0">
        <dgm:presLayoutVars>
          <dgm:dir/>
          <dgm:animLvl val="lvl"/>
          <dgm:resizeHandles val="exact"/>
        </dgm:presLayoutVars>
      </dgm:prSet>
      <dgm:spPr/>
      <dgm:t>
        <a:bodyPr/>
        <a:lstStyle/>
        <a:p>
          <a:endParaRPr lang="en-ZA"/>
        </a:p>
      </dgm:t>
    </dgm:pt>
    <dgm:pt modelId="{145134B2-0197-4A81-8757-777054E5975B}" type="pres">
      <dgm:prSet presAssocID="{75A16EF1-4DB9-4058-A6BB-FE8D829C32FE}" presName="parentLin" presStyleCnt="0"/>
      <dgm:spPr/>
      <dgm:t>
        <a:bodyPr/>
        <a:lstStyle/>
        <a:p>
          <a:endParaRPr lang="en-ZA"/>
        </a:p>
      </dgm:t>
    </dgm:pt>
    <dgm:pt modelId="{5F296F43-4D26-411D-A076-B52044A35621}" type="pres">
      <dgm:prSet presAssocID="{75A16EF1-4DB9-4058-A6BB-FE8D829C32FE}" presName="parentLeftMargin" presStyleLbl="node1" presStyleIdx="0" presStyleCnt="2"/>
      <dgm:spPr/>
      <dgm:t>
        <a:bodyPr/>
        <a:lstStyle/>
        <a:p>
          <a:endParaRPr lang="en-ZA"/>
        </a:p>
      </dgm:t>
    </dgm:pt>
    <dgm:pt modelId="{FE9A3886-755F-4047-B97B-D02A739E6AAF}" type="pres">
      <dgm:prSet presAssocID="{75A16EF1-4DB9-4058-A6BB-FE8D829C32FE}" presName="parentText" presStyleLbl="node1" presStyleIdx="0" presStyleCnt="2">
        <dgm:presLayoutVars>
          <dgm:chMax val="0"/>
          <dgm:bulletEnabled val="1"/>
        </dgm:presLayoutVars>
      </dgm:prSet>
      <dgm:spPr/>
      <dgm:t>
        <a:bodyPr/>
        <a:lstStyle/>
        <a:p>
          <a:endParaRPr lang="en-ZA"/>
        </a:p>
      </dgm:t>
    </dgm:pt>
    <dgm:pt modelId="{9B5C2AFA-9785-4BDD-9369-21D142D8FE2A}" type="pres">
      <dgm:prSet presAssocID="{75A16EF1-4DB9-4058-A6BB-FE8D829C32FE}" presName="negativeSpace" presStyleCnt="0"/>
      <dgm:spPr/>
      <dgm:t>
        <a:bodyPr/>
        <a:lstStyle/>
        <a:p>
          <a:endParaRPr lang="en-ZA"/>
        </a:p>
      </dgm:t>
    </dgm:pt>
    <dgm:pt modelId="{9DDB0D4C-282C-4997-AB63-0D07B8420C54}" type="pres">
      <dgm:prSet presAssocID="{75A16EF1-4DB9-4058-A6BB-FE8D829C32FE}" presName="childText" presStyleLbl="conFgAcc1" presStyleIdx="0" presStyleCnt="2">
        <dgm:presLayoutVars>
          <dgm:bulletEnabled val="1"/>
        </dgm:presLayoutVars>
      </dgm:prSet>
      <dgm:spPr/>
      <dgm:t>
        <a:bodyPr/>
        <a:lstStyle/>
        <a:p>
          <a:endParaRPr lang="en-ZA"/>
        </a:p>
      </dgm:t>
    </dgm:pt>
    <dgm:pt modelId="{9FA53857-E0E9-402F-B9AA-6F60479DA87E}" type="pres">
      <dgm:prSet presAssocID="{3C579994-F112-4717-9915-0389E05E25DF}" presName="spaceBetweenRectangles" presStyleCnt="0"/>
      <dgm:spPr/>
      <dgm:t>
        <a:bodyPr/>
        <a:lstStyle/>
        <a:p>
          <a:endParaRPr lang="en-ZA"/>
        </a:p>
      </dgm:t>
    </dgm:pt>
    <dgm:pt modelId="{62C50B4B-F123-4603-A9D7-BAF7842C59CB}" type="pres">
      <dgm:prSet presAssocID="{B6475D08-7F36-45D4-BE22-BFACAE4DE9B5}" presName="parentLin" presStyleCnt="0"/>
      <dgm:spPr/>
      <dgm:t>
        <a:bodyPr/>
        <a:lstStyle/>
        <a:p>
          <a:endParaRPr lang="en-ZA"/>
        </a:p>
      </dgm:t>
    </dgm:pt>
    <dgm:pt modelId="{B46F8BF5-630F-40D8-BEAD-A36110F43C38}" type="pres">
      <dgm:prSet presAssocID="{B6475D08-7F36-45D4-BE22-BFACAE4DE9B5}" presName="parentLeftMargin" presStyleLbl="node1" presStyleIdx="0" presStyleCnt="2"/>
      <dgm:spPr/>
      <dgm:t>
        <a:bodyPr/>
        <a:lstStyle/>
        <a:p>
          <a:endParaRPr lang="en-ZA"/>
        </a:p>
      </dgm:t>
    </dgm:pt>
    <dgm:pt modelId="{6D496135-D75D-4982-A0ED-43D6E9CBCE3F}" type="pres">
      <dgm:prSet presAssocID="{B6475D08-7F36-45D4-BE22-BFACAE4DE9B5}" presName="parentText" presStyleLbl="node1" presStyleIdx="1" presStyleCnt="2">
        <dgm:presLayoutVars>
          <dgm:chMax val="0"/>
          <dgm:bulletEnabled val="1"/>
        </dgm:presLayoutVars>
      </dgm:prSet>
      <dgm:spPr/>
      <dgm:t>
        <a:bodyPr/>
        <a:lstStyle/>
        <a:p>
          <a:endParaRPr lang="en-ZA"/>
        </a:p>
      </dgm:t>
    </dgm:pt>
    <dgm:pt modelId="{002FA422-8781-41FB-9470-65F5136252FC}" type="pres">
      <dgm:prSet presAssocID="{B6475D08-7F36-45D4-BE22-BFACAE4DE9B5}" presName="negativeSpace" presStyleCnt="0"/>
      <dgm:spPr/>
      <dgm:t>
        <a:bodyPr/>
        <a:lstStyle/>
        <a:p>
          <a:endParaRPr lang="en-ZA"/>
        </a:p>
      </dgm:t>
    </dgm:pt>
    <dgm:pt modelId="{BFFDDCC6-DACD-48B6-8BF5-9FCC71E2AB76}" type="pres">
      <dgm:prSet presAssocID="{B6475D08-7F36-45D4-BE22-BFACAE4DE9B5}" presName="childText" presStyleLbl="conFgAcc1" presStyleIdx="1" presStyleCnt="2">
        <dgm:presLayoutVars>
          <dgm:bulletEnabled val="1"/>
        </dgm:presLayoutVars>
      </dgm:prSet>
      <dgm:spPr/>
      <dgm:t>
        <a:bodyPr/>
        <a:lstStyle/>
        <a:p>
          <a:endParaRPr lang="en-ZA"/>
        </a:p>
      </dgm:t>
    </dgm:pt>
  </dgm:ptLst>
  <dgm:cxnLst>
    <dgm:cxn modelId="{46CD6424-6D9A-43D4-9985-E09D6E49A7AC}" type="presOf" srcId="{5EE55802-4AC2-4691-9CE7-6DC0D0409B85}" destId="{9DDB0D4C-282C-4997-AB63-0D07B8420C54}" srcOrd="0" destOrd="0" presId="urn:microsoft.com/office/officeart/2005/8/layout/list1"/>
    <dgm:cxn modelId="{E4A578A6-F334-421A-8554-87D94CA4EEC3}" srcId="{A900B870-3890-4037-BBCA-2D522AAC89C2}" destId="{75A16EF1-4DB9-4058-A6BB-FE8D829C32FE}" srcOrd="0" destOrd="0" parTransId="{E4A964FF-E2CF-4A5F-AE6C-96BD0BA40A5F}" sibTransId="{3C579994-F112-4717-9915-0389E05E25DF}"/>
    <dgm:cxn modelId="{F7F7DA19-B9E6-4D27-A1CD-5D97F1F8C934}" srcId="{B6475D08-7F36-45D4-BE22-BFACAE4DE9B5}" destId="{630F9F26-D2FA-4401-A205-E4E7AF6DA59C}" srcOrd="0" destOrd="0" parTransId="{4BBB82DF-EF66-4A82-8886-8C1CBF21FA54}" sibTransId="{C9DF1FCC-ABE6-46F6-A9D2-39360424ABB5}"/>
    <dgm:cxn modelId="{AF734D10-D8EE-4369-8779-2A852E326A8C}" type="presOf" srcId="{B6475D08-7F36-45D4-BE22-BFACAE4DE9B5}" destId="{B46F8BF5-630F-40D8-BEAD-A36110F43C38}" srcOrd="0" destOrd="0" presId="urn:microsoft.com/office/officeart/2005/8/layout/list1"/>
    <dgm:cxn modelId="{ED1EEB57-F6B8-4385-809B-87F6F3CC0338}" type="presOf" srcId="{B6475D08-7F36-45D4-BE22-BFACAE4DE9B5}" destId="{6D496135-D75D-4982-A0ED-43D6E9CBCE3F}" srcOrd="1" destOrd="0" presId="urn:microsoft.com/office/officeart/2005/8/layout/list1"/>
    <dgm:cxn modelId="{15411EAB-504D-4549-A281-88533632A196}" srcId="{A900B870-3890-4037-BBCA-2D522AAC89C2}" destId="{B6475D08-7F36-45D4-BE22-BFACAE4DE9B5}" srcOrd="1" destOrd="0" parTransId="{293F93EA-60BA-4769-8CBF-84966D5029DE}" sibTransId="{1D6E3443-63B6-4300-943D-A73B04ADEE45}"/>
    <dgm:cxn modelId="{FC930A19-8B1A-40E5-84E8-D7BAE73BDBC3}" srcId="{75A16EF1-4DB9-4058-A6BB-FE8D829C32FE}" destId="{5EE55802-4AC2-4691-9CE7-6DC0D0409B85}" srcOrd="0" destOrd="0" parTransId="{9608FE73-6F8F-46C9-8FBC-858A3866E595}" sibTransId="{ABBF14CC-B862-4BEF-B27D-5952610005A2}"/>
    <dgm:cxn modelId="{4EA2A2DF-2653-403F-B781-91888E37B3BE}" type="presOf" srcId="{75A16EF1-4DB9-4058-A6BB-FE8D829C32FE}" destId="{5F296F43-4D26-411D-A076-B52044A35621}" srcOrd="0" destOrd="0" presId="urn:microsoft.com/office/officeart/2005/8/layout/list1"/>
    <dgm:cxn modelId="{CB91A37E-5DC8-419C-B2A3-3BD52EBAF681}" type="presOf" srcId="{75A16EF1-4DB9-4058-A6BB-FE8D829C32FE}" destId="{FE9A3886-755F-4047-B97B-D02A739E6AAF}" srcOrd="1" destOrd="0" presId="urn:microsoft.com/office/officeart/2005/8/layout/list1"/>
    <dgm:cxn modelId="{6058387B-BAED-469B-A0CC-E85BF3E1BB27}" type="presOf" srcId="{A900B870-3890-4037-BBCA-2D522AAC89C2}" destId="{2D4F2415-CD11-4809-9B1F-6A898B3D497F}" srcOrd="0" destOrd="0" presId="urn:microsoft.com/office/officeart/2005/8/layout/list1"/>
    <dgm:cxn modelId="{7118D7F8-25C0-4A8C-9E8C-2BAD27100C7D}" type="presOf" srcId="{630F9F26-D2FA-4401-A205-E4E7AF6DA59C}" destId="{BFFDDCC6-DACD-48B6-8BF5-9FCC71E2AB76}" srcOrd="0" destOrd="0" presId="urn:microsoft.com/office/officeart/2005/8/layout/list1"/>
    <dgm:cxn modelId="{74311856-6BCF-46CA-9A7E-CE16051385DE}" type="presParOf" srcId="{2D4F2415-CD11-4809-9B1F-6A898B3D497F}" destId="{145134B2-0197-4A81-8757-777054E5975B}" srcOrd="0" destOrd="0" presId="urn:microsoft.com/office/officeart/2005/8/layout/list1"/>
    <dgm:cxn modelId="{C30A35AE-F056-41B9-8190-D4C5FF1A6FAB}" type="presParOf" srcId="{145134B2-0197-4A81-8757-777054E5975B}" destId="{5F296F43-4D26-411D-A076-B52044A35621}" srcOrd="0" destOrd="0" presId="urn:microsoft.com/office/officeart/2005/8/layout/list1"/>
    <dgm:cxn modelId="{1A856C6F-2AF3-4751-A5E4-05C9FBF8F3F1}" type="presParOf" srcId="{145134B2-0197-4A81-8757-777054E5975B}" destId="{FE9A3886-755F-4047-B97B-D02A739E6AAF}" srcOrd="1" destOrd="0" presId="urn:microsoft.com/office/officeart/2005/8/layout/list1"/>
    <dgm:cxn modelId="{CD36DC44-9487-4425-9DD1-D7E640F6C53D}" type="presParOf" srcId="{2D4F2415-CD11-4809-9B1F-6A898B3D497F}" destId="{9B5C2AFA-9785-4BDD-9369-21D142D8FE2A}" srcOrd="1" destOrd="0" presId="urn:microsoft.com/office/officeart/2005/8/layout/list1"/>
    <dgm:cxn modelId="{4F0C2688-B503-473D-BCD9-DF0E2D30DA10}" type="presParOf" srcId="{2D4F2415-CD11-4809-9B1F-6A898B3D497F}" destId="{9DDB0D4C-282C-4997-AB63-0D07B8420C54}" srcOrd="2" destOrd="0" presId="urn:microsoft.com/office/officeart/2005/8/layout/list1"/>
    <dgm:cxn modelId="{E92230C3-1157-4C44-8703-6BE98A8F0028}" type="presParOf" srcId="{2D4F2415-CD11-4809-9B1F-6A898B3D497F}" destId="{9FA53857-E0E9-402F-B9AA-6F60479DA87E}" srcOrd="3" destOrd="0" presId="urn:microsoft.com/office/officeart/2005/8/layout/list1"/>
    <dgm:cxn modelId="{0D82EBC3-9787-41B5-9891-80F24DDBF0D7}" type="presParOf" srcId="{2D4F2415-CD11-4809-9B1F-6A898B3D497F}" destId="{62C50B4B-F123-4603-A9D7-BAF7842C59CB}" srcOrd="4" destOrd="0" presId="urn:microsoft.com/office/officeart/2005/8/layout/list1"/>
    <dgm:cxn modelId="{97C29014-CBA6-4E0C-A735-D503A14D9DCE}" type="presParOf" srcId="{62C50B4B-F123-4603-A9D7-BAF7842C59CB}" destId="{B46F8BF5-630F-40D8-BEAD-A36110F43C38}" srcOrd="0" destOrd="0" presId="urn:microsoft.com/office/officeart/2005/8/layout/list1"/>
    <dgm:cxn modelId="{74B2BC81-BE0D-4DFB-9039-3EAD7E37402A}" type="presParOf" srcId="{62C50B4B-F123-4603-A9D7-BAF7842C59CB}" destId="{6D496135-D75D-4982-A0ED-43D6E9CBCE3F}" srcOrd="1" destOrd="0" presId="urn:microsoft.com/office/officeart/2005/8/layout/list1"/>
    <dgm:cxn modelId="{EDFB91E8-BE1F-42A3-9A0A-E4860BE06308}" type="presParOf" srcId="{2D4F2415-CD11-4809-9B1F-6A898B3D497F}" destId="{002FA422-8781-41FB-9470-65F5136252FC}" srcOrd="5" destOrd="0" presId="urn:microsoft.com/office/officeart/2005/8/layout/list1"/>
    <dgm:cxn modelId="{148423D6-36DB-4586-82AB-1D2123548695}" type="presParOf" srcId="{2D4F2415-CD11-4809-9B1F-6A898B3D497F}" destId="{BFFDDCC6-DACD-48B6-8BF5-9FCC71E2AB76}" srcOrd="6" destOrd="0" presId="urn:microsoft.com/office/officeart/2005/8/layout/list1"/>
  </dgm:cxnLst>
  <dgm:bg/>
  <dgm:whole/>
</dgm:dataModel>
</file>

<file path=ppt/diagrams/data13.xml><?xml version="1.0" encoding="utf-8"?>
<dgm:dataModel xmlns:dgm="http://schemas.openxmlformats.org/drawingml/2006/diagram" xmlns:a="http://schemas.openxmlformats.org/drawingml/2006/main">
  <dgm:ptLst>
    <dgm:pt modelId="{FF74F222-4BCA-4463-B5BF-39B283C189F4}" type="doc">
      <dgm:prSet loTypeId="urn:microsoft.com/office/officeart/2005/8/layout/process5" loCatId="process" qsTypeId="urn:microsoft.com/office/officeart/2005/8/quickstyle/simple3" qsCatId="simple" csTypeId="urn:microsoft.com/office/officeart/2005/8/colors/accent3_2" csCatId="accent3" phldr="1"/>
      <dgm:spPr/>
      <dgm:t>
        <a:bodyPr/>
        <a:lstStyle/>
        <a:p>
          <a:endParaRPr lang="en-ZA"/>
        </a:p>
      </dgm:t>
    </dgm:pt>
    <dgm:pt modelId="{904A277C-1DA6-4A0A-B9CD-801CC31ECC65}">
      <dgm:prSet phldrT="[Text]"/>
      <dgm:spPr/>
      <dgm:t>
        <a:bodyPr/>
        <a:lstStyle/>
        <a:p>
          <a:r>
            <a:rPr lang="en-ZA" b="1" dirty="0" smtClean="0">
              <a:latin typeface="Arial Narrow" pitchFamily="34" charset="0"/>
            </a:rPr>
            <a:t>Line learners up</a:t>
          </a:r>
          <a:endParaRPr lang="en-ZA" dirty="0"/>
        </a:p>
      </dgm:t>
    </dgm:pt>
    <dgm:pt modelId="{EA567C5D-AF86-4B68-A629-B57746ED1140}" type="parTrans" cxnId="{36B0ECB9-D832-4B25-B715-83F156E05821}">
      <dgm:prSet/>
      <dgm:spPr/>
      <dgm:t>
        <a:bodyPr/>
        <a:lstStyle/>
        <a:p>
          <a:endParaRPr lang="en-ZA"/>
        </a:p>
      </dgm:t>
    </dgm:pt>
    <dgm:pt modelId="{8C4974F1-40A1-4998-A1AC-E4AE75277B61}" type="sibTrans" cxnId="{36B0ECB9-D832-4B25-B715-83F156E05821}">
      <dgm:prSet/>
      <dgm:spPr/>
      <dgm:t>
        <a:bodyPr/>
        <a:lstStyle/>
        <a:p>
          <a:endParaRPr lang="en-ZA"/>
        </a:p>
      </dgm:t>
    </dgm:pt>
    <dgm:pt modelId="{24ABFBF1-5B0F-4D4F-A9A7-86F76FFC0BCC}">
      <dgm:prSet phldrT="[Text]"/>
      <dgm:spPr/>
      <dgm:t>
        <a:bodyPr/>
        <a:lstStyle/>
        <a:p>
          <a:r>
            <a:rPr lang="en-ZA" b="1" dirty="0" smtClean="0">
              <a:latin typeface="Arial Narrow" pitchFamily="34" charset="0"/>
            </a:rPr>
            <a:t>Seating Plan</a:t>
          </a:r>
          <a:endParaRPr lang="en-ZA" dirty="0"/>
        </a:p>
      </dgm:t>
    </dgm:pt>
    <dgm:pt modelId="{305B034E-D925-422C-A866-ABE897350F7E}" type="parTrans" cxnId="{D5C3E6B5-602C-443B-81E3-B68F43FE99A5}">
      <dgm:prSet/>
      <dgm:spPr/>
      <dgm:t>
        <a:bodyPr/>
        <a:lstStyle/>
        <a:p>
          <a:endParaRPr lang="en-ZA"/>
        </a:p>
      </dgm:t>
    </dgm:pt>
    <dgm:pt modelId="{6DC897FE-F50C-4512-8FAE-94223CAF9653}" type="sibTrans" cxnId="{D5C3E6B5-602C-443B-81E3-B68F43FE99A5}">
      <dgm:prSet/>
      <dgm:spPr/>
      <dgm:t>
        <a:bodyPr/>
        <a:lstStyle/>
        <a:p>
          <a:endParaRPr lang="en-ZA"/>
        </a:p>
      </dgm:t>
    </dgm:pt>
    <dgm:pt modelId="{2FE07B09-E89B-4FE5-8DE7-E221FE33C002}">
      <dgm:prSet phldrT="[Text]"/>
      <dgm:spPr/>
      <dgm:t>
        <a:bodyPr/>
        <a:lstStyle/>
        <a:p>
          <a:r>
            <a:rPr lang="en-ZA" b="1" dirty="0" smtClean="0">
              <a:latin typeface="Arial Narrow" pitchFamily="34" charset="0"/>
            </a:rPr>
            <a:t>Settle your class</a:t>
          </a:r>
          <a:endParaRPr lang="en-ZA" dirty="0"/>
        </a:p>
      </dgm:t>
    </dgm:pt>
    <dgm:pt modelId="{347C2B51-3BEE-461E-9BF2-13C782E09CA9}" type="parTrans" cxnId="{D812DBF0-2466-4AFE-93C9-EB5C1AAB8A6F}">
      <dgm:prSet/>
      <dgm:spPr/>
      <dgm:t>
        <a:bodyPr/>
        <a:lstStyle/>
        <a:p>
          <a:endParaRPr lang="en-ZA"/>
        </a:p>
      </dgm:t>
    </dgm:pt>
    <dgm:pt modelId="{072663FD-7480-4AB3-AFF1-C539417D95AF}" type="sibTrans" cxnId="{D812DBF0-2466-4AFE-93C9-EB5C1AAB8A6F}">
      <dgm:prSet/>
      <dgm:spPr/>
      <dgm:t>
        <a:bodyPr/>
        <a:lstStyle/>
        <a:p>
          <a:endParaRPr lang="en-ZA"/>
        </a:p>
      </dgm:t>
    </dgm:pt>
    <dgm:pt modelId="{035FE648-C094-469D-897E-3C5F394CD094}">
      <dgm:prSet phldrT="[Text]"/>
      <dgm:spPr/>
      <dgm:t>
        <a:bodyPr/>
        <a:lstStyle/>
        <a:p>
          <a:r>
            <a:rPr lang="en-ZA" b="1" dirty="0" smtClean="0">
              <a:latin typeface="Arial Narrow" pitchFamily="34" charset="0"/>
            </a:rPr>
            <a:t>Deal with early disruptions</a:t>
          </a:r>
          <a:endParaRPr lang="en-ZA" dirty="0"/>
        </a:p>
      </dgm:t>
    </dgm:pt>
    <dgm:pt modelId="{3A91A8C1-8CED-424D-BCBC-008320C42F47}" type="parTrans" cxnId="{C60BE72B-8A1C-45D1-806B-3019E1CCB9C5}">
      <dgm:prSet/>
      <dgm:spPr/>
      <dgm:t>
        <a:bodyPr/>
        <a:lstStyle/>
        <a:p>
          <a:endParaRPr lang="en-ZA"/>
        </a:p>
      </dgm:t>
    </dgm:pt>
    <dgm:pt modelId="{46317B25-5071-4B15-BDD3-12CC3BF7314F}" type="sibTrans" cxnId="{C60BE72B-8A1C-45D1-806B-3019E1CCB9C5}">
      <dgm:prSet/>
      <dgm:spPr/>
      <dgm:t>
        <a:bodyPr/>
        <a:lstStyle/>
        <a:p>
          <a:endParaRPr lang="en-ZA"/>
        </a:p>
      </dgm:t>
    </dgm:pt>
    <dgm:pt modelId="{28067692-9ADA-4BCF-A558-E8A35C995E00}">
      <dgm:prSet phldrT="[Text]"/>
      <dgm:spPr/>
      <dgm:t>
        <a:bodyPr/>
        <a:lstStyle/>
        <a:p>
          <a:r>
            <a:rPr lang="en-ZA" b="1" dirty="0" smtClean="0">
              <a:latin typeface="Arial Narrow" pitchFamily="34" charset="0"/>
            </a:rPr>
            <a:t>Set good values</a:t>
          </a:r>
          <a:endParaRPr lang="en-ZA" dirty="0"/>
        </a:p>
      </dgm:t>
    </dgm:pt>
    <dgm:pt modelId="{46E7802D-83C2-41DA-9FFF-4292AD35F608}" type="parTrans" cxnId="{B2E4E4AB-E23E-4C34-8CF1-13B93566E207}">
      <dgm:prSet/>
      <dgm:spPr/>
      <dgm:t>
        <a:bodyPr/>
        <a:lstStyle/>
        <a:p>
          <a:endParaRPr lang="en-ZA"/>
        </a:p>
      </dgm:t>
    </dgm:pt>
    <dgm:pt modelId="{03E717FD-E1B2-4D28-8CB2-A3ADEEB339E4}" type="sibTrans" cxnId="{B2E4E4AB-E23E-4C34-8CF1-13B93566E207}">
      <dgm:prSet/>
      <dgm:spPr/>
      <dgm:t>
        <a:bodyPr/>
        <a:lstStyle/>
        <a:p>
          <a:endParaRPr lang="en-ZA"/>
        </a:p>
      </dgm:t>
    </dgm:pt>
    <dgm:pt modelId="{D0797948-450D-4B9E-AE60-BD85B7D34C76}">
      <dgm:prSet phldrT="[Text]"/>
      <dgm:spPr/>
      <dgm:t>
        <a:bodyPr/>
        <a:lstStyle/>
        <a:p>
          <a:r>
            <a:rPr lang="en-ZA" b="1" dirty="0" smtClean="0">
              <a:latin typeface="Arial Narrow" pitchFamily="34" charset="0"/>
            </a:rPr>
            <a:t>Strategy to deal with disruptive behaviour.</a:t>
          </a:r>
          <a:endParaRPr lang="en-ZA" dirty="0"/>
        </a:p>
      </dgm:t>
    </dgm:pt>
    <dgm:pt modelId="{2DD59F0E-8270-4392-BF7A-EF74B6355E9C}" type="parTrans" cxnId="{97AA7AB7-DAEE-4458-BA96-ACA6D3306F48}">
      <dgm:prSet/>
      <dgm:spPr/>
      <dgm:t>
        <a:bodyPr/>
        <a:lstStyle/>
        <a:p>
          <a:endParaRPr lang="en-ZA"/>
        </a:p>
      </dgm:t>
    </dgm:pt>
    <dgm:pt modelId="{29723863-A088-492F-8D56-4690DE9DCF29}" type="sibTrans" cxnId="{97AA7AB7-DAEE-4458-BA96-ACA6D3306F48}">
      <dgm:prSet/>
      <dgm:spPr/>
      <dgm:t>
        <a:bodyPr/>
        <a:lstStyle/>
        <a:p>
          <a:endParaRPr lang="en-ZA"/>
        </a:p>
      </dgm:t>
    </dgm:pt>
    <dgm:pt modelId="{59D23B17-6994-4CF0-B70F-C359EDFF9B47}" type="pres">
      <dgm:prSet presAssocID="{FF74F222-4BCA-4463-B5BF-39B283C189F4}" presName="diagram" presStyleCnt="0">
        <dgm:presLayoutVars>
          <dgm:dir/>
          <dgm:resizeHandles val="exact"/>
        </dgm:presLayoutVars>
      </dgm:prSet>
      <dgm:spPr/>
      <dgm:t>
        <a:bodyPr/>
        <a:lstStyle/>
        <a:p>
          <a:endParaRPr lang="en-ZA"/>
        </a:p>
      </dgm:t>
    </dgm:pt>
    <dgm:pt modelId="{2E2150D2-DA84-4521-91FF-FF11A1DB38F5}" type="pres">
      <dgm:prSet presAssocID="{904A277C-1DA6-4A0A-B9CD-801CC31ECC65}" presName="node" presStyleLbl="node1" presStyleIdx="0" presStyleCnt="6">
        <dgm:presLayoutVars>
          <dgm:bulletEnabled val="1"/>
        </dgm:presLayoutVars>
      </dgm:prSet>
      <dgm:spPr/>
      <dgm:t>
        <a:bodyPr/>
        <a:lstStyle/>
        <a:p>
          <a:endParaRPr lang="en-ZA"/>
        </a:p>
      </dgm:t>
    </dgm:pt>
    <dgm:pt modelId="{678CF785-6C91-4595-BE97-2E9600D34F2A}" type="pres">
      <dgm:prSet presAssocID="{8C4974F1-40A1-4998-A1AC-E4AE75277B61}" presName="sibTrans" presStyleLbl="sibTrans2D1" presStyleIdx="0" presStyleCnt="5"/>
      <dgm:spPr/>
      <dgm:t>
        <a:bodyPr/>
        <a:lstStyle/>
        <a:p>
          <a:endParaRPr lang="en-ZA"/>
        </a:p>
      </dgm:t>
    </dgm:pt>
    <dgm:pt modelId="{05ABAD95-E9E9-43F4-833A-6CE7FADFC4DF}" type="pres">
      <dgm:prSet presAssocID="{8C4974F1-40A1-4998-A1AC-E4AE75277B61}" presName="connectorText" presStyleLbl="sibTrans2D1" presStyleIdx="0" presStyleCnt="5"/>
      <dgm:spPr/>
      <dgm:t>
        <a:bodyPr/>
        <a:lstStyle/>
        <a:p>
          <a:endParaRPr lang="en-ZA"/>
        </a:p>
      </dgm:t>
    </dgm:pt>
    <dgm:pt modelId="{4191188B-7058-4F8E-AE5B-3CF8A4E70B71}" type="pres">
      <dgm:prSet presAssocID="{24ABFBF1-5B0F-4D4F-A9A7-86F76FFC0BCC}" presName="node" presStyleLbl="node1" presStyleIdx="1" presStyleCnt="6">
        <dgm:presLayoutVars>
          <dgm:bulletEnabled val="1"/>
        </dgm:presLayoutVars>
      </dgm:prSet>
      <dgm:spPr/>
      <dgm:t>
        <a:bodyPr/>
        <a:lstStyle/>
        <a:p>
          <a:endParaRPr lang="en-ZA"/>
        </a:p>
      </dgm:t>
    </dgm:pt>
    <dgm:pt modelId="{752DA1E7-4D4A-4AD7-B0F5-3D14BBA14C88}" type="pres">
      <dgm:prSet presAssocID="{6DC897FE-F50C-4512-8FAE-94223CAF9653}" presName="sibTrans" presStyleLbl="sibTrans2D1" presStyleIdx="1" presStyleCnt="5"/>
      <dgm:spPr/>
      <dgm:t>
        <a:bodyPr/>
        <a:lstStyle/>
        <a:p>
          <a:endParaRPr lang="en-ZA"/>
        </a:p>
      </dgm:t>
    </dgm:pt>
    <dgm:pt modelId="{62A7DA4C-B790-4237-A65E-A767055A41D3}" type="pres">
      <dgm:prSet presAssocID="{6DC897FE-F50C-4512-8FAE-94223CAF9653}" presName="connectorText" presStyleLbl="sibTrans2D1" presStyleIdx="1" presStyleCnt="5"/>
      <dgm:spPr/>
      <dgm:t>
        <a:bodyPr/>
        <a:lstStyle/>
        <a:p>
          <a:endParaRPr lang="en-ZA"/>
        </a:p>
      </dgm:t>
    </dgm:pt>
    <dgm:pt modelId="{DE5BACB3-0EB9-4484-931C-37A5E1A6145F}" type="pres">
      <dgm:prSet presAssocID="{2FE07B09-E89B-4FE5-8DE7-E221FE33C002}" presName="node" presStyleLbl="node1" presStyleIdx="2" presStyleCnt="6">
        <dgm:presLayoutVars>
          <dgm:bulletEnabled val="1"/>
        </dgm:presLayoutVars>
      </dgm:prSet>
      <dgm:spPr/>
      <dgm:t>
        <a:bodyPr/>
        <a:lstStyle/>
        <a:p>
          <a:endParaRPr lang="en-ZA"/>
        </a:p>
      </dgm:t>
    </dgm:pt>
    <dgm:pt modelId="{A37B90EB-6679-4728-BC5A-730E34B32DCF}" type="pres">
      <dgm:prSet presAssocID="{072663FD-7480-4AB3-AFF1-C539417D95AF}" presName="sibTrans" presStyleLbl="sibTrans2D1" presStyleIdx="2" presStyleCnt="5"/>
      <dgm:spPr/>
      <dgm:t>
        <a:bodyPr/>
        <a:lstStyle/>
        <a:p>
          <a:endParaRPr lang="en-ZA"/>
        </a:p>
      </dgm:t>
    </dgm:pt>
    <dgm:pt modelId="{6EB81DB8-A3EC-4217-A653-B6FB3986233A}" type="pres">
      <dgm:prSet presAssocID="{072663FD-7480-4AB3-AFF1-C539417D95AF}" presName="connectorText" presStyleLbl="sibTrans2D1" presStyleIdx="2" presStyleCnt="5"/>
      <dgm:spPr/>
      <dgm:t>
        <a:bodyPr/>
        <a:lstStyle/>
        <a:p>
          <a:endParaRPr lang="en-ZA"/>
        </a:p>
      </dgm:t>
    </dgm:pt>
    <dgm:pt modelId="{4B2E5F08-5EB5-43CD-B888-5D9DA35D2B7A}" type="pres">
      <dgm:prSet presAssocID="{035FE648-C094-469D-897E-3C5F394CD094}" presName="node" presStyleLbl="node1" presStyleIdx="3" presStyleCnt="6">
        <dgm:presLayoutVars>
          <dgm:bulletEnabled val="1"/>
        </dgm:presLayoutVars>
      </dgm:prSet>
      <dgm:spPr/>
      <dgm:t>
        <a:bodyPr/>
        <a:lstStyle/>
        <a:p>
          <a:endParaRPr lang="en-ZA"/>
        </a:p>
      </dgm:t>
    </dgm:pt>
    <dgm:pt modelId="{E9B67DC1-347E-4589-AB4E-4DEB66085D6D}" type="pres">
      <dgm:prSet presAssocID="{46317B25-5071-4B15-BDD3-12CC3BF7314F}" presName="sibTrans" presStyleLbl="sibTrans2D1" presStyleIdx="3" presStyleCnt="5"/>
      <dgm:spPr/>
      <dgm:t>
        <a:bodyPr/>
        <a:lstStyle/>
        <a:p>
          <a:endParaRPr lang="en-ZA"/>
        </a:p>
      </dgm:t>
    </dgm:pt>
    <dgm:pt modelId="{0CD0FC8B-72AD-44E8-95A7-D4443C9A4E37}" type="pres">
      <dgm:prSet presAssocID="{46317B25-5071-4B15-BDD3-12CC3BF7314F}" presName="connectorText" presStyleLbl="sibTrans2D1" presStyleIdx="3" presStyleCnt="5"/>
      <dgm:spPr/>
      <dgm:t>
        <a:bodyPr/>
        <a:lstStyle/>
        <a:p>
          <a:endParaRPr lang="en-ZA"/>
        </a:p>
      </dgm:t>
    </dgm:pt>
    <dgm:pt modelId="{0EF4700F-9CB0-4E58-9F9F-18BD93678431}" type="pres">
      <dgm:prSet presAssocID="{28067692-9ADA-4BCF-A558-E8A35C995E00}" presName="node" presStyleLbl="node1" presStyleIdx="4" presStyleCnt="6">
        <dgm:presLayoutVars>
          <dgm:bulletEnabled val="1"/>
        </dgm:presLayoutVars>
      </dgm:prSet>
      <dgm:spPr/>
      <dgm:t>
        <a:bodyPr/>
        <a:lstStyle/>
        <a:p>
          <a:endParaRPr lang="en-ZA"/>
        </a:p>
      </dgm:t>
    </dgm:pt>
    <dgm:pt modelId="{639BE84E-42D7-4988-868E-F8A38071D3D1}" type="pres">
      <dgm:prSet presAssocID="{03E717FD-E1B2-4D28-8CB2-A3ADEEB339E4}" presName="sibTrans" presStyleLbl="sibTrans2D1" presStyleIdx="4" presStyleCnt="5"/>
      <dgm:spPr/>
      <dgm:t>
        <a:bodyPr/>
        <a:lstStyle/>
        <a:p>
          <a:endParaRPr lang="en-ZA"/>
        </a:p>
      </dgm:t>
    </dgm:pt>
    <dgm:pt modelId="{C1CF40FF-7D5B-4E1F-A2B0-22CAC1382C56}" type="pres">
      <dgm:prSet presAssocID="{03E717FD-E1B2-4D28-8CB2-A3ADEEB339E4}" presName="connectorText" presStyleLbl="sibTrans2D1" presStyleIdx="4" presStyleCnt="5"/>
      <dgm:spPr/>
      <dgm:t>
        <a:bodyPr/>
        <a:lstStyle/>
        <a:p>
          <a:endParaRPr lang="en-ZA"/>
        </a:p>
      </dgm:t>
    </dgm:pt>
    <dgm:pt modelId="{B4D8EDC4-3AB2-4D1D-AC63-93D70FE61C51}" type="pres">
      <dgm:prSet presAssocID="{D0797948-450D-4B9E-AE60-BD85B7D34C76}" presName="node" presStyleLbl="node1" presStyleIdx="5" presStyleCnt="6">
        <dgm:presLayoutVars>
          <dgm:bulletEnabled val="1"/>
        </dgm:presLayoutVars>
      </dgm:prSet>
      <dgm:spPr/>
      <dgm:t>
        <a:bodyPr/>
        <a:lstStyle/>
        <a:p>
          <a:endParaRPr lang="en-ZA"/>
        </a:p>
      </dgm:t>
    </dgm:pt>
  </dgm:ptLst>
  <dgm:cxnLst>
    <dgm:cxn modelId="{5D7743DB-21C7-47D6-95B2-C9890F7877FA}" type="presOf" srcId="{904A277C-1DA6-4A0A-B9CD-801CC31ECC65}" destId="{2E2150D2-DA84-4521-91FF-FF11A1DB38F5}" srcOrd="0" destOrd="0" presId="urn:microsoft.com/office/officeart/2005/8/layout/process5"/>
    <dgm:cxn modelId="{2B4DDDEB-9A38-4A28-8249-1D3AE05BD044}" type="presOf" srcId="{D0797948-450D-4B9E-AE60-BD85B7D34C76}" destId="{B4D8EDC4-3AB2-4D1D-AC63-93D70FE61C51}" srcOrd="0" destOrd="0" presId="urn:microsoft.com/office/officeart/2005/8/layout/process5"/>
    <dgm:cxn modelId="{71414D21-018A-423C-AF7E-AF4E2D39C12E}" type="presOf" srcId="{8C4974F1-40A1-4998-A1AC-E4AE75277B61}" destId="{678CF785-6C91-4595-BE97-2E9600D34F2A}" srcOrd="0" destOrd="0" presId="urn:microsoft.com/office/officeart/2005/8/layout/process5"/>
    <dgm:cxn modelId="{D5C3E6B5-602C-443B-81E3-B68F43FE99A5}" srcId="{FF74F222-4BCA-4463-B5BF-39B283C189F4}" destId="{24ABFBF1-5B0F-4D4F-A9A7-86F76FFC0BCC}" srcOrd="1" destOrd="0" parTransId="{305B034E-D925-422C-A866-ABE897350F7E}" sibTransId="{6DC897FE-F50C-4512-8FAE-94223CAF9653}"/>
    <dgm:cxn modelId="{731FFCDB-C74C-4C58-9A46-2250F7241F60}" type="presOf" srcId="{072663FD-7480-4AB3-AFF1-C539417D95AF}" destId="{A37B90EB-6679-4728-BC5A-730E34B32DCF}" srcOrd="0" destOrd="0" presId="urn:microsoft.com/office/officeart/2005/8/layout/process5"/>
    <dgm:cxn modelId="{B2E4E4AB-E23E-4C34-8CF1-13B93566E207}" srcId="{FF74F222-4BCA-4463-B5BF-39B283C189F4}" destId="{28067692-9ADA-4BCF-A558-E8A35C995E00}" srcOrd="4" destOrd="0" parTransId="{46E7802D-83C2-41DA-9FFF-4292AD35F608}" sibTransId="{03E717FD-E1B2-4D28-8CB2-A3ADEEB339E4}"/>
    <dgm:cxn modelId="{219BAD86-F799-485F-8E84-762D2835ACA4}" type="presOf" srcId="{46317B25-5071-4B15-BDD3-12CC3BF7314F}" destId="{E9B67DC1-347E-4589-AB4E-4DEB66085D6D}" srcOrd="0" destOrd="0" presId="urn:microsoft.com/office/officeart/2005/8/layout/process5"/>
    <dgm:cxn modelId="{36B0ECB9-D832-4B25-B715-83F156E05821}" srcId="{FF74F222-4BCA-4463-B5BF-39B283C189F4}" destId="{904A277C-1DA6-4A0A-B9CD-801CC31ECC65}" srcOrd="0" destOrd="0" parTransId="{EA567C5D-AF86-4B68-A629-B57746ED1140}" sibTransId="{8C4974F1-40A1-4998-A1AC-E4AE75277B61}"/>
    <dgm:cxn modelId="{D812DBF0-2466-4AFE-93C9-EB5C1AAB8A6F}" srcId="{FF74F222-4BCA-4463-B5BF-39B283C189F4}" destId="{2FE07B09-E89B-4FE5-8DE7-E221FE33C002}" srcOrd="2" destOrd="0" parTransId="{347C2B51-3BEE-461E-9BF2-13C782E09CA9}" sibTransId="{072663FD-7480-4AB3-AFF1-C539417D95AF}"/>
    <dgm:cxn modelId="{C60BE72B-8A1C-45D1-806B-3019E1CCB9C5}" srcId="{FF74F222-4BCA-4463-B5BF-39B283C189F4}" destId="{035FE648-C094-469D-897E-3C5F394CD094}" srcOrd="3" destOrd="0" parTransId="{3A91A8C1-8CED-424D-BCBC-008320C42F47}" sibTransId="{46317B25-5071-4B15-BDD3-12CC3BF7314F}"/>
    <dgm:cxn modelId="{50A5FF44-C54E-4CA8-B18A-632BF6A0ADCF}" type="presOf" srcId="{072663FD-7480-4AB3-AFF1-C539417D95AF}" destId="{6EB81DB8-A3EC-4217-A653-B6FB3986233A}" srcOrd="1" destOrd="0" presId="urn:microsoft.com/office/officeart/2005/8/layout/process5"/>
    <dgm:cxn modelId="{B3B4CE11-7764-489E-8536-A1ACD35D4A50}" type="presOf" srcId="{03E717FD-E1B2-4D28-8CB2-A3ADEEB339E4}" destId="{C1CF40FF-7D5B-4E1F-A2B0-22CAC1382C56}" srcOrd="1" destOrd="0" presId="urn:microsoft.com/office/officeart/2005/8/layout/process5"/>
    <dgm:cxn modelId="{BA90E5C8-FB2B-40ED-8008-BA0DFF28EAAA}" type="presOf" srcId="{6DC897FE-F50C-4512-8FAE-94223CAF9653}" destId="{62A7DA4C-B790-4237-A65E-A767055A41D3}" srcOrd="1" destOrd="0" presId="urn:microsoft.com/office/officeart/2005/8/layout/process5"/>
    <dgm:cxn modelId="{3E476CC8-68E1-4503-944C-7142157ECDE1}" type="presOf" srcId="{03E717FD-E1B2-4D28-8CB2-A3ADEEB339E4}" destId="{639BE84E-42D7-4988-868E-F8A38071D3D1}" srcOrd="0" destOrd="0" presId="urn:microsoft.com/office/officeart/2005/8/layout/process5"/>
    <dgm:cxn modelId="{A9BB6B3C-A1B4-47F0-B8DF-D1FBDB6CAD8F}" type="presOf" srcId="{24ABFBF1-5B0F-4D4F-A9A7-86F76FFC0BCC}" destId="{4191188B-7058-4F8E-AE5B-3CF8A4E70B71}" srcOrd="0" destOrd="0" presId="urn:microsoft.com/office/officeart/2005/8/layout/process5"/>
    <dgm:cxn modelId="{AEFB1FCB-5039-422C-9FAC-AC06C2A823B8}" type="presOf" srcId="{6DC897FE-F50C-4512-8FAE-94223CAF9653}" destId="{752DA1E7-4D4A-4AD7-B0F5-3D14BBA14C88}" srcOrd="0" destOrd="0" presId="urn:microsoft.com/office/officeart/2005/8/layout/process5"/>
    <dgm:cxn modelId="{5DDE5508-46DA-4F1D-9830-CC7BCF9EA038}" type="presOf" srcId="{28067692-9ADA-4BCF-A558-E8A35C995E00}" destId="{0EF4700F-9CB0-4E58-9F9F-18BD93678431}" srcOrd="0" destOrd="0" presId="urn:microsoft.com/office/officeart/2005/8/layout/process5"/>
    <dgm:cxn modelId="{05C601BC-AAB9-40A9-9DA8-CEF128BA90EB}" type="presOf" srcId="{46317B25-5071-4B15-BDD3-12CC3BF7314F}" destId="{0CD0FC8B-72AD-44E8-95A7-D4443C9A4E37}" srcOrd="1" destOrd="0" presId="urn:microsoft.com/office/officeart/2005/8/layout/process5"/>
    <dgm:cxn modelId="{DDA1C029-83D4-4C83-A4E8-6FA8F6430191}" type="presOf" srcId="{8C4974F1-40A1-4998-A1AC-E4AE75277B61}" destId="{05ABAD95-E9E9-43F4-833A-6CE7FADFC4DF}" srcOrd="1" destOrd="0" presId="urn:microsoft.com/office/officeart/2005/8/layout/process5"/>
    <dgm:cxn modelId="{97AA7AB7-DAEE-4458-BA96-ACA6D3306F48}" srcId="{FF74F222-4BCA-4463-B5BF-39B283C189F4}" destId="{D0797948-450D-4B9E-AE60-BD85B7D34C76}" srcOrd="5" destOrd="0" parTransId="{2DD59F0E-8270-4392-BF7A-EF74B6355E9C}" sibTransId="{29723863-A088-492F-8D56-4690DE9DCF29}"/>
    <dgm:cxn modelId="{079FBD09-4EDE-4F15-A017-4F0F1AEBE1F5}" type="presOf" srcId="{FF74F222-4BCA-4463-B5BF-39B283C189F4}" destId="{59D23B17-6994-4CF0-B70F-C359EDFF9B47}" srcOrd="0" destOrd="0" presId="urn:microsoft.com/office/officeart/2005/8/layout/process5"/>
    <dgm:cxn modelId="{B7D3B330-052D-4828-AEEF-47E7A0C5DC70}" type="presOf" srcId="{035FE648-C094-469D-897E-3C5F394CD094}" destId="{4B2E5F08-5EB5-43CD-B888-5D9DA35D2B7A}" srcOrd="0" destOrd="0" presId="urn:microsoft.com/office/officeart/2005/8/layout/process5"/>
    <dgm:cxn modelId="{C1560877-2EF3-40DE-BE04-71DD27B5DD7F}" type="presOf" srcId="{2FE07B09-E89B-4FE5-8DE7-E221FE33C002}" destId="{DE5BACB3-0EB9-4484-931C-37A5E1A6145F}" srcOrd="0" destOrd="0" presId="urn:microsoft.com/office/officeart/2005/8/layout/process5"/>
    <dgm:cxn modelId="{A3D48CF5-75F2-4608-A419-0E525D50DA9F}" type="presParOf" srcId="{59D23B17-6994-4CF0-B70F-C359EDFF9B47}" destId="{2E2150D2-DA84-4521-91FF-FF11A1DB38F5}" srcOrd="0" destOrd="0" presId="urn:microsoft.com/office/officeart/2005/8/layout/process5"/>
    <dgm:cxn modelId="{AF1B8F32-2239-4AB0-9648-C6B4A0840278}" type="presParOf" srcId="{59D23B17-6994-4CF0-B70F-C359EDFF9B47}" destId="{678CF785-6C91-4595-BE97-2E9600D34F2A}" srcOrd="1" destOrd="0" presId="urn:microsoft.com/office/officeart/2005/8/layout/process5"/>
    <dgm:cxn modelId="{989A5322-E0AF-4E20-9B9C-4F2C7A229996}" type="presParOf" srcId="{678CF785-6C91-4595-BE97-2E9600D34F2A}" destId="{05ABAD95-E9E9-43F4-833A-6CE7FADFC4DF}" srcOrd="0" destOrd="0" presId="urn:microsoft.com/office/officeart/2005/8/layout/process5"/>
    <dgm:cxn modelId="{96054907-28E1-4E0D-B48A-FDEA0C200642}" type="presParOf" srcId="{59D23B17-6994-4CF0-B70F-C359EDFF9B47}" destId="{4191188B-7058-4F8E-AE5B-3CF8A4E70B71}" srcOrd="2" destOrd="0" presId="urn:microsoft.com/office/officeart/2005/8/layout/process5"/>
    <dgm:cxn modelId="{C09FEBDD-0CA4-428B-856F-E14BDA09125D}" type="presParOf" srcId="{59D23B17-6994-4CF0-B70F-C359EDFF9B47}" destId="{752DA1E7-4D4A-4AD7-B0F5-3D14BBA14C88}" srcOrd="3" destOrd="0" presId="urn:microsoft.com/office/officeart/2005/8/layout/process5"/>
    <dgm:cxn modelId="{6AF91D1B-D71D-4BC7-B34B-DD6F6B6895F3}" type="presParOf" srcId="{752DA1E7-4D4A-4AD7-B0F5-3D14BBA14C88}" destId="{62A7DA4C-B790-4237-A65E-A767055A41D3}" srcOrd="0" destOrd="0" presId="urn:microsoft.com/office/officeart/2005/8/layout/process5"/>
    <dgm:cxn modelId="{A8DBCE7B-81F2-4E79-934C-E9B4E1953720}" type="presParOf" srcId="{59D23B17-6994-4CF0-B70F-C359EDFF9B47}" destId="{DE5BACB3-0EB9-4484-931C-37A5E1A6145F}" srcOrd="4" destOrd="0" presId="urn:microsoft.com/office/officeart/2005/8/layout/process5"/>
    <dgm:cxn modelId="{226F181E-0112-41A2-94C7-A7986F7EE5C1}" type="presParOf" srcId="{59D23B17-6994-4CF0-B70F-C359EDFF9B47}" destId="{A37B90EB-6679-4728-BC5A-730E34B32DCF}" srcOrd="5" destOrd="0" presId="urn:microsoft.com/office/officeart/2005/8/layout/process5"/>
    <dgm:cxn modelId="{2CD99902-ECEC-4A0D-A8B1-B6D2E877D13F}" type="presParOf" srcId="{A37B90EB-6679-4728-BC5A-730E34B32DCF}" destId="{6EB81DB8-A3EC-4217-A653-B6FB3986233A}" srcOrd="0" destOrd="0" presId="urn:microsoft.com/office/officeart/2005/8/layout/process5"/>
    <dgm:cxn modelId="{AACC0FAD-41EB-486A-B7A3-5664E259F6D8}" type="presParOf" srcId="{59D23B17-6994-4CF0-B70F-C359EDFF9B47}" destId="{4B2E5F08-5EB5-43CD-B888-5D9DA35D2B7A}" srcOrd="6" destOrd="0" presId="urn:microsoft.com/office/officeart/2005/8/layout/process5"/>
    <dgm:cxn modelId="{3B69A473-33A9-4B7D-B330-5A245155DC26}" type="presParOf" srcId="{59D23B17-6994-4CF0-B70F-C359EDFF9B47}" destId="{E9B67DC1-347E-4589-AB4E-4DEB66085D6D}" srcOrd="7" destOrd="0" presId="urn:microsoft.com/office/officeart/2005/8/layout/process5"/>
    <dgm:cxn modelId="{95DAD859-D5BA-4989-9098-65208D4B9789}" type="presParOf" srcId="{E9B67DC1-347E-4589-AB4E-4DEB66085D6D}" destId="{0CD0FC8B-72AD-44E8-95A7-D4443C9A4E37}" srcOrd="0" destOrd="0" presId="urn:microsoft.com/office/officeart/2005/8/layout/process5"/>
    <dgm:cxn modelId="{D75F6FB0-4926-442D-A1C0-17E64573123F}" type="presParOf" srcId="{59D23B17-6994-4CF0-B70F-C359EDFF9B47}" destId="{0EF4700F-9CB0-4E58-9F9F-18BD93678431}" srcOrd="8" destOrd="0" presId="urn:microsoft.com/office/officeart/2005/8/layout/process5"/>
    <dgm:cxn modelId="{123D7D92-451D-437F-B1CE-67EB7C109649}" type="presParOf" srcId="{59D23B17-6994-4CF0-B70F-C359EDFF9B47}" destId="{639BE84E-42D7-4988-868E-F8A38071D3D1}" srcOrd="9" destOrd="0" presId="urn:microsoft.com/office/officeart/2005/8/layout/process5"/>
    <dgm:cxn modelId="{51074BD4-C644-4348-AE43-A9E97BA4166C}" type="presParOf" srcId="{639BE84E-42D7-4988-868E-F8A38071D3D1}" destId="{C1CF40FF-7D5B-4E1F-A2B0-22CAC1382C56}" srcOrd="0" destOrd="0" presId="urn:microsoft.com/office/officeart/2005/8/layout/process5"/>
    <dgm:cxn modelId="{D1817D25-7D6F-4A70-8425-60677A80BD4F}" type="presParOf" srcId="{59D23B17-6994-4CF0-B70F-C359EDFF9B47}" destId="{B4D8EDC4-3AB2-4D1D-AC63-93D70FE61C51}" srcOrd="10" destOrd="0" presId="urn:microsoft.com/office/officeart/2005/8/layout/process5"/>
  </dgm:cxnLst>
  <dgm:bg/>
  <dgm:whole/>
</dgm:dataModel>
</file>

<file path=ppt/diagrams/data14.xml><?xml version="1.0" encoding="utf-8"?>
<dgm:dataModel xmlns:dgm="http://schemas.openxmlformats.org/drawingml/2006/diagram" xmlns:a="http://schemas.openxmlformats.org/drawingml/2006/main">
  <dgm:ptLst>
    <dgm:pt modelId="{6DF71483-283E-4140-AFAD-489C38846694}" type="doc">
      <dgm:prSet loTypeId="urn:microsoft.com/office/officeart/2005/8/layout/process2" loCatId="process" qsTypeId="urn:microsoft.com/office/officeart/2005/8/quickstyle/simple3" qsCatId="simple" csTypeId="urn:microsoft.com/office/officeart/2005/8/colors/accent3_3" csCatId="accent3" phldr="1"/>
      <dgm:spPr/>
      <dgm:t>
        <a:bodyPr/>
        <a:lstStyle/>
        <a:p>
          <a:endParaRPr lang="en-ZA"/>
        </a:p>
      </dgm:t>
    </dgm:pt>
    <dgm:pt modelId="{88DCA4EE-65CB-4048-B866-FFB020142330}">
      <dgm:prSet phldrT="[Text]" custT="1"/>
      <dgm:spPr/>
      <dgm:t>
        <a:bodyPr/>
        <a:lstStyle/>
        <a:p>
          <a:r>
            <a:rPr lang="en-ZA" sz="2400" b="1" dirty="0" smtClean="0">
              <a:latin typeface="Arial Narrow" pitchFamily="34" charset="0"/>
            </a:rPr>
            <a:t>Be Sincere</a:t>
          </a:r>
          <a:endParaRPr lang="en-ZA" sz="2400" dirty="0"/>
        </a:p>
      </dgm:t>
    </dgm:pt>
    <dgm:pt modelId="{11A2D323-7F45-4FA2-B608-CF0950AD548E}" type="parTrans" cxnId="{2D7FF683-6DEA-450B-BD49-F67C6575CB71}">
      <dgm:prSet/>
      <dgm:spPr/>
      <dgm:t>
        <a:bodyPr/>
        <a:lstStyle/>
        <a:p>
          <a:endParaRPr lang="en-ZA"/>
        </a:p>
      </dgm:t>
    </dgm:pt>
    <dgm:pt modelId="{A43BD6B0-FC74-4E6F-9973-3F21393A1AC3}" type="sibTrans" cxnId="{2D7FF683-6DEA-450B-BD49-F67C6575CB71}">
      <dgm:prSet/>
      <dgm:spPr/>
      <dgm:t>
        <a:bodyPr/>
        <a:lstStyle/>
        <a:p>
          <a:endParaRPr lang="en-ZA"/>
        </a:p>
      </dgm:t>
    </dgm:pt>
    <dgm:pt modelId="{9DAA7C39-C3AE-4B89-AE27-E60A5727BE81}">
      <dgm:prSet phldrT="[Text]" custT="1"/>
      <dgm:spPr/>
      <dgm:t>
        <a:bodyPr/>
        <a:lstStyle/>
        <a:p>
          <a:r>
            <a:rPr lang="en-US" sz="2400" b="1" dirty="0" smtClean="0">
              <a:latin typeface="Arial Narrow" pitchFamily="34" charset="0"/>
            </a:rPr>
            <a:t>Use simple direct language</a:t>
          </a:r>
          <a:endParaRPr lang="en-ZA" sz="2400" dirty="0"/>
        </a:p>
      </dgm:t>
    </dgm:pt>
    <dgm:pt modelId="{B9B0C6B7-62B1-4484-8410-B49543D37848}" type="parTrans" cxnId="{8356E5F7-0303-41F7-AFC3-105E9DD08B99}">
      <dgm:prSet/>
      <dgm:spPr/>
      <dgm:t>
        <a:bodyPr/>
        <a:lstStyle/>
        <a:p>
          <a:endParaRPr lang="en-ZA"/>
        </a:p>
      </dgm:t>
    </dgm:pt>
    <dgm:pt modelId="{08281E10-B2C2-4D38-861F-BF8D840B2308}" type="sibTrans" cxnId="{8356E5F7-0303-41F7-AFC3-105E9DD08B99}">
      <dgm:prSet/>
      <dgm:spPr/>
      <dgm:t>
        <a:bodyPr/>
        <a:lstStyle/>
        <a:p>
          <a:endParaRPr lang="en-ZA"/>
        </a:p>
      </dgm:t>
    </dgm:pt>
    <dgm:pt modelId="{67E51708-7A49-46D5-A27B-B1E09F1A6DAA}">
      <dgm:prSet custT="1"/>
      <dgm:spPr/>
      <dgm:t>
        <a:bodyPr/>
        <a:lstStyle/>
        <a:p>
          <a:r>
            <a:rPr lang="en-US" sz="2400" b="1" dirty="0" smtClean="0">
              <a:latin typeface="Arial Narrow" pitchFamily="34" charset="0"/>
            </a:rPr>
            <a:t>Be clear</a:t>
          </a:r>
          <a:endParaRPr lang="en-ZA" sz="2400" dirty="0"/>
        </a:p>
      </dgm:t>
    </dgm:pt>
    <dgm:pt modelId="{62CBE54F-2FD8-4C0D-8213-4E213E121E32}" type="parTrans" cxnId="{E8BEE48C-F535-4EC5-9273-D96D5715E7CA}">
      <dgm:prSet/>
      <dgm:spPr/>
      <dgm:t>
        <a:bodyPr/>
        <a:lstStyle/>
        <a:p>
          <a:endParaRPr lang="en-ZA"/>
        </a:p>
      </dgm:t>
    </dgm:pt>
    <dgm:pt modelId="{C1B3CEB5-C015-43B0-9124-5F001E1E7F7B}" type="sibTrans" cxnId="{E8BEE48C-F535-4EC5-9273-D96D5715E7CA}">
      <dgm:prSet/>
      <dgm:spPr/>
      <dgm:t>
        <a:bodyPr/>
        <a:lstStyle/>
        <a:p>
          <a:endParaRPr lang="en-ZA"/>
        </a:p>
      </dgm:t>
    </dgm:pt>
    <dgm:pt modelId="{D910B188-90A2-4665-958D-91DDDCE88DE3}">
      <dgm:prSet custT="1"/>
      <dgm:spPr/>
      <dgm:t>
        <a:bodyPr/>
        <a:lstStyle/>
        <a:p>
          <a:r>
            <a:rPr lang="en-US" sz="2400" b="1" dirty="0" smtClean="0">
              <a:latin typeface="Arial Narrow" pitchFamily="34" charset="0"/>
            </a:rPr>
            <a:t>Vary what and how you say it</a:t>
          </a:r>
          <a:endParaRPr lang="en-ZA" sz="2400" dirty="0"/>
        </a:p>
      </dgm:t>
    </dgm:pt>
    <dgm:pt modelId="{BC26E600-2FA2-435A-BE8D-2DFF3238A7E3}" type="parTrans" cxnId="{ED141528-D02F-4E53-9217-52E734738DEB}">
      <dgm:prSet/>
      <dgm:spPr/>
      <dgm:t>
        <a:bodyPr/>
        <a:lstStyle/>
        <a:p>
          <a:endParaRPr lang="en-ZA"/>
        </a:p>
      </dgm:t>
    </dgm:pt>
    <dgm:pt modelId="{F38873CD-DF68-403C-A344-7E35F130FD9D}" type="sibTrans" cxnId="{ED141528-D02F-4E53-9217-52E734738DEB}">
      <dgm:prSet/>
      <dgm:spPr/>
      <dgm:t>
        <a:bodyPr/>
        <a:lstStyle/>
        <a:p>
          <a:endParaRPr lang="en-ZA"/>
        </a:p>
      </dgm:t>
    </dgm:pt>
    <dgm:pt modelId="{3C419E49-4B55-44F1-9D93-83B1C751B6B0}">
      <dgm:prSet custT="1"/>
      <dgm:spPr/>
      <dgm:t>
        <a:bodyPr/>
        <a:lstStyle/>
        <a:p>
          <a:r>
            <a:rPr lang="en-US" sz="2000" b="1" dirty="0" smtClean="0">
              <a:latin typeface="Arial Narrow" pitchFamily="34" charset="0"/>
            </a:rPr>
            <a:t>Use appropriate body language  (get down to young learners height)</a:t>
          </a:r>
        </a:p>
      </dgm:t>
    </dgm:pt>
    <dgm:pt modelId="{8567C07A-F8B0-4DA9-8132-EFF504CE2627}" type="parTrans" cxnId="{5F4CE407-B0C7-4375-A5C4-531D4D7B53B9}">
      <dgm:prSet/>
      <dgm:spPr/>
      <dgm:t>
        <a:bodyPr/>
        <a:lstStyle/>
        <a:p>
          <a:endParaRPr lang="en-ZA"/>
        </a:p>
      </dgm:t>
    </dgm:pt>
    <dgm:pt modelId="{229FB894-6D01-41F9-944A-B2ECD269DF0B}" type="sibTrans" cxnId="{5F4CE407-B0C7-4375-A5C4-531D4D7B53B9}">
      <dgm:prSet/>
      <dgm:spPr/>
      <dgm:t>
        <a:bodyPr/>
        <a:lstStyle/>
        <a:p>
          <a:endParaRPr lang="en-ZA"/>
        </a:p>
      </dgm:t>
    </dgm:pt>
    <dgm:pt modelId="{8B101C2D-2B0A-455B-8BEB-95C55E5C2F95}">
      <dgm:prSet custT="1"/>
      <dgm:spPr/>
      <dgm:t>
        <a:bodyPr/>
        <a:lstStyle/>
        <a:p>
          <a:r>
            <a:rPr lang="en-US" sz="2000" b="1" dirty="0" smtClean="0">
              <a:latin typeface="Arial Narrow" pitchFamily="34" charset="0"/>
            </a:rPr>
            <a:t>At times offer praise in private, at times in public</a:t>
          </a:r>
          <a:endParaRPr lang="en-ZA" sz="2000" dirty="0"/>
        </a:p>
      </dgm:t>
    </dgm:pt>
    <dgm:pt modelId="{DE1EBAEF-625D-4F95-A572-AC968F1A2BC2}" type="parTrans" cxnId="{467A4E02-FC7E-41F0-A09F-35095E45DC02}">
      <dgm:prSet/>
      <dgm:spPr/>
      <dgm:t>
        <a:bodyPr/>
        <a:lstStyle/>
        <a:p>
          <a:endParaRPr lang="en-ZA"/>
        </a:p>
      </dgm:t>
    </dgm:pt>
    <dgm:pt modelId="{30AD8858-8AA2-4607-888E-678D6177C14E}" type="sibTrans" cxnId="{467A4E02-FC7E-41F0-A09F-35095E45DC02}">
      <dgm:prSet/>
      <dgm:spPr/>
      <dgm:t>
        <a:bodyPr/>
        <a:lstStyle/>
        <a:p>
          <a:endParaRPr lang="en-ZA"/>
        </a:p>
      </dgm:t>
    </dgm:pt>
    <dgm:pt modelId="{471AF352-C746-49C8-A09F-DDEED594B5F1}" type="pres">
      <dgm:prSet presAssocID="{6DF71483-283E-4140-AFAD-489C38846694}" presName="linearFlow" presStyleCnt="0">
        <dgm:presLayoutVars>
          <dgm:resizeHandles val="exact"/>
        </dgm:presLayoutVars>
      </dgm:prSet>
      <dgm:spPr/>
      <dgm:t>
        <a:bodyPr/>
        <a:lstStyle/>
        <a:p>
          <a:endParaRPr lang="en-ZA"/>
        </a:p>
      </dgm:t>
    </dgm:pt>
    <dgm:pt modelId="{1CFD9E4F-FBDD-4C7B-90B5-BC6B4EFC12DC}" type="pres">
      <dgm:prSet presAssocID="{88DCA4EE-65CB-4048-B866-FFB020142330}" presName="node" presStyleLbl="node1" presStyleIdx="0" presStyleCnt="6" custScaleX="261003">
        <dgm:presLayoutVars>
          <dgm:bulletEnabled val="1"/>
        </dgm:presLayoutVars>
      </dgm:prSet>
      <dgm:spPr/>
      <dgm:t>
        <a:bodyPr/>
        <a:lstStyle/>
        <a:p>
          <a:endParaRPr lang="en-ZA"/>
        </a:p>
      </dgm:t>
    </dgm:pt>
    <dgm:pt modelId="{C3188B7B-F299-481E-A2AF-1252E94A5C1A}" type="pres">
      <dgm:prSet presAssocID="{A43BD6B0-FC74-4E6F-9973-3F21393A1AC3}" presName="sibTrans" presStyleLbl="sibTrans2D1" presStyleIdx="0" presStyleCnt="5"/>
      <dgm:spPr/>
      <dgm:t>
        <a:bodyPr/>
        <a:lstStyle/>
        <a:p>
          <a:endParaRPr lang="en-ZA"/>
        </a:p>
      </dgm:t>
    </dgm:pt>
    <dgm:pt modelId="{75995ADC-5D35-4DFD-AD8F-533B0C95C67F}" type="pres">
      <dgm:prSet presAssocID="{A43BD6B0-FC74-4E6F-9973-3F21393A1AC3}" presName="connectorText" presStyleLbl="sibTrans2D1" presStyleIdx="0" presStyleCnt="5"/>
      <dgm:spPr/>
      <dgm:t>
        <a:bodyPr/>
        <a:lstStyle/>
        <a:p>
          <a:endParaRPr lang="en-ZA"/>
        </a:p>
      </dgm:t>
    </dgm:pt>
    <dgm:pt modelId="{E95DFC20-6E42-460D-B51B-D92FFD8FFEFA}" type="pres">
      <dgm:prSet presAssocID="{9DAA7C39-C3AE-4B89-AE27-E60A5727BE81}" presName="node" presStyleLbl="node1" presStyleIdx="1" presStyleCnt="6" custScaleX="261003">
        <dgm:presLayoutVars>
          <dgm:bulletEnabled val="1"/>
        </dgm:presLayoutVars>
      </dgm:prSet>
      <dgm:spPr/>
      <dgm:t>
        <a:bodyPr/>
        <a:lstStyle/>
        <a:p>
          <a:endParaRPr lang="en-ZA"/>
        </a:p>
      </dgm:t>
    </dgm:pt>
    <dgm:pt modelId="{A60F2309-9330-484E-8585-B45D5A2A333B}" type="pres">
      <dgm:prSet presAssocID="{08281E10-B2C2-4D38-861F-BF8D840B2308}" presName="sibTrans" presStyleLbl="sibTrans2D1" presStyleIdx="1" presStyleCnt="5"/>
      <dgm:spPr/>
      <dgm:t>
        <a:bodyPr/>
        <a:lstStyle/>
        <a:p>
          <a:endParaRPr lang="en-ZA"/>
        </a:p>
      </dgm:t>
    </dgm:pt>
    <dgm:pt modelId="{F98BB99B-61B9-48B6-8333-4F83BB9E2B38}" type="pres">
      <dgm:prSet presAssocID="{08281E10-B2C2-4D38-861F-BF8D840B2308}" presName="connectorText" presStyleLbl="sibTrans2D1" presStyleIdx="1" presStyleCnt="5"/>
      <dgm:spPr/>
      <dgm:t>
        <a:bodyPr/>
        <a:lstStyle/>
        <a:p>
          <a:endParaRPr lang="en-ZA"/>
        </a:p>
      </dgm:t>
    </dgm:pt>
    <dgm:pt modelId="{C289FA19-F58E-40CF-911F-C4C867E34A41}" type="pres">
      <dgm:prSet presAssocID="{67E51708-7A49-46D5-A27B-B1E09F1A6DAA}" presName="node" presStyleLbl="node1" presStyleIdx="2" presStyleCnt="6" custScaleX="261003">
        <dgm:presLayoutVars>
          <dgm:bulletEnabled val="1"/>
        </dgm:presLayoutVars>
      </dgm:prSet>
      <dgm:spPr/>
      <dgm:t>
        <a:bodyPr/>
        <a:lstStyle/>
        <a:p>
          <a:endParaRPr lang="en-ZA"/>
        </a:p>
      </dgm:t>
    </dgm:pt>
    <dgm:pt modelId="{D24A4789-23CA-489D-9162-7EED995BC779}" type="pres">
      <dgm:prSet presAssocID="{C1B3CEB5-C015-43B0-9124-5F001E1E7F7B}" presName="sibTrans" presStyleLbl="sibTrans2D1" presStyleIdx="2" presStyleCnt="5"/>
      <dgm:spPr/>
      <dgm:t>
        <a:bodyPr/>
        <a:lstStyle/>
        <a:p>
          <a:endParaRPr lang="en-ZA"/>
        </a:p>
      </dgm:t>
    </dgm:pt>
    <dgm:pt modelId="{A968EE67-09F3-4975-9762-E97F7D988F2A}" type="pres">
      <dgm:prSet presAssocID="{C1B3CEB5-C015-43B0-9124-5F001E1E7F7B}" presName="connectorText" presStyleLbl="sibTrans2D1" presStyleIdx="2" presStyleCnt="5"/>
      <dgm:spPr/>
      <dgm:t>
        <a:bodyPr/>
        <a:lstStyle/>
        <a:p>
          <a:endParaRPr lang="en-ZA"/>
        </a:p>
      </dgm:t>
    </dgm:pt>
    <dgm:pt modelId="{728B02B6-E22C-4006-9993-22823C0379EC}" type="pres">
      <dgm:prSet presAssocID="{D910B188-90A2-4665-958D-91DDDCE88DE3}" presName="node" presStyleLbl="node1" presStyleIdx="3" presStyleCnt="6" custScaleX="261003">
        <dgm:presLayoutVars>
          <dgm:bulletEnabled val="1"/>
        </dgm:presLayoutVars>
      </dgm:prSet>
      <dgm:spPr/>
      <dgm:t>
        <a:bodyPr/>
        <a:lstStyle/>
        <a:p>
          <a:endParaRPr lang="en-ZA"/>
        </a:p>
      </dgm:t>
    </dgm:pt>
    <dgm:pt modelId="{2669F0AA-900A-43D5-9668-144BCFB82558}" type="pres">
      <dgm:prSet presAssocID="{F38873CD-DF68-403C-A344-7E35F130FD9D}" presName="sibTrans" presStyleLbl="sibTrans2D1" presStyleIdx="3" presStyleCnt="5"/>
      <dgm:spPr/>
      <dgm:t>
        <a:bodyPr/>
        <a:lstStyle/>
        <a:p>
          <a:endParaRPr lang="en-ZA"/>
        </a:p>
      </dgm:t>
    </dgm:pt>
    <dgm:pt modelId="{1B5EC655-8C6A-456D-AA3D-86B0DC779F5C}" type="pres">
      <dgm:prSet presAssocID="{F38873CD-DF68-403C-A344-7E35F130FD9D}" presName="connectorText" presStyleLbl="sibTrans2D1" presStyleIdx="3" presStyleCnt="5"/>
      <dgm:spPr/>
      <dgm:t>
        <a:bodyPr/>
        <a:lstStyle/>
        <a:p>
          <a:endParaRPr lang="en-ZA"/>
        </a:p>
      </dgm:t>
    </dgm:pt>
    <dgm:pt modelId="{8E58AB70-48F7-44AE-A496-4F845980D444}" type="pres">
      <dgm:prSet presAssocID="{3C419E49-4B55-44F1-9D93-83B1C751B6B0}" presName="node" presStyleLbl="node1" presStyleIdx="4" presStyleCnt="6" custScaleX="261003">
        <dgm:presLayoutVars>
          <dgm:bulletEnabled val="1"/>
        </dgm:presLayoutVars>
      </dgm:prSet>
      <dgm:spPr/>
      <dgm:t>
        <a:bodyPr/>
        <a:lstStyle/>
        <a:p>
          <a:endParaRPr lang="en-ZA"/>
        </a:p>
      </dgm:t>
    </dgm:pt>
    <dgm:pt modelId="{0785E81E-8041-4C27-8FFC-ECC6AA4A99CB}" type="pres">
      <dgm:prSet presAssocID="{229FB894-6D01-41F9-944A-B2ECD269DF0B}" presName="sibTrans" presStyleLbl="sibTrans2D1" presStyleIdx="4" presStyleCnt="5"/>
      <dgm:spPr/>
      <dgm:t>
        <a:bodyPr/>
        <a:lstStyle/>
        <a:p>
          <a:endParaRPr lang="en-ZA"/>
        </a:p>
      </dgm:t>
    </dgm:pt>
    <dgm:pt modelId="{270A8ED0-6EA1-4F22-AD35-9FFA94212B1F}" type="pres">
      <dgm:prSet presAssocID="{229FB894-6D01-41F9-944A-B2ECD269DF0B}" presName="connectorText" presStyleLbl="sibTrans2D1" presStyleIdx="4" presStyleCnt="5"/>
      <dgm:spPr/>
      <dgm:t>
        <a:bodyPr/>
        <a:lstStyle/>
        <a:p>
          <a:endParaRPr lang="en-ZA"/>
        </a:p>
      </dgm:t>
    </dgm:pt>
    <dgm:pt modelId="{296C2AEC-5E45-4CAF-842E-1F8287FA11B1}" type="pres">
      <dgm:prSet presAssocID="{8B101C2D-2B0A-455B-8BEB-95C55E5C2F95}" presName="node" presStyleLbl="node1" presStyleIdx="5" presStyleCnt="6" custScaleX="261003">
        <dgm:presLayoutVars>
          <dgm:bulletEnabled val="1"/>
        </dgm:presLayoutVars>
      </dgm:prSet>
      <dgm:spPr/>
      <dgm:t>
        <a:bodyPr/>
        <a:lstStyle/>
        <a:p>
          <a:endParaRPr lang="en-ZA"/>
        </a:p>
      </dgm:t>
    </dgm:pt>
  </dgm:ptLst>
  <dgm:cxnLst>
    <dgm:cxn modelId="{42BDB9D6-2CD1-4848-B931-D7663CC78A52}" type="presOf" srcId="{9DAA7C39-C3AE-4B89-AE27-E60A5727BE81}" destId="{E95DFC20-6E42-460D-B51B-D92FFD8FFEFA}" srcOrd="0" destOrd="0" presId="urn:microsoft.com/office/officeart/2005/8/layout/process2"/>
    <dgm:cxn modelId="{9BBC0D4F-F5D9-4516-B35D-E5727C545E07}" type="presOf" srcId="{A43BD6B0-FC74-4E6F-9973-3F21393A1AC3}" destId="{C3188B7B-F299-481E-A2AF-1252E94A5C1A}" srcOrd="0" destOrd="0" presId="urn:microsoft.com/office/officeart/2005/8/layout/process2"/>
    <dgm:cxn modelId="{5BC3F229-7000-463E-B7DD-8E6B2531DEE4}" type="presOf" srcId="{67E51708-7A49-46D5-A27B-B1E09F1A6DAA}" destId="{C289FA19-F58E-40CF-911F-C4C867E34A41}" srcOrd="0" destOrd="0" presId="urn:microsoft.com/office/officeart/2005/8/layout/process2"/>
    <dgm:cxn modelId="{6BBA64DB-9F98-4B8C-8846-DAC0FC43BDDB}" type="presOf" srcId="{08281E10-B2C2-4D38-861F-BF8D840B2308}" destId="{A60F2309-9330-484E-8585-B45D5A2A333B}" srcOrd="0" destOrd="0" presId="urn:microsoft.com/office/officeart/2005/8/layout/process2"/>
    <dgm:cxn modelId="{824BD821-F884-45DF-A773-42D8C792F743}" type="presOf" srcId="{8B101C2D-2B0A-455B-8BEB-95C55E5C2F95}" destId="{296C2AEC-5E45-4CAF-842E-1F8287FA11B1}" srcOrd="0" destOrd="0" presId="urn:microsoft.com/office/officeart/2005/8/layout/process2"/>
    <dgm:cxn modelId="{D8EE2562-AB0B-443F-8789-A80C7AB16351}" type="presOf" srcId="{D910B188-90A2-4665-958D-91DDDCE88DE3}" destId="{728B02B6-E22C-4006-9993-22823C0379EC}" srcOrd="0" destOrd="0" presId="urn:microsoft.com/office/officeart/2005/8/layout/process2"/>
    <dgm:cxn modelId="{5F4CE407-B0C7-4375-A5C4-531D4D7B53B9}" srcId="{6DF71483-283E-4140-AFAD-489C38846694}" destId="{3C419E49-4B55-44F1-9D93-83B1C751B6B0}" srcOrd="4" destOrd="0" parTransId="{8567C07A-F8B0-4DA9-8132-EFF504CE2627}" sibTransId="{229FB894-6D01-41F9-944A-B2ECD269DF0B}"/>
    <dgm:cxn modelId="{BFB3ED3A-26AC-49C5-9AE2-B2706846FA5E}" type="presOf" srcId="{A43BD6B0-FC74-4E6F-9973-3F21393A1AC3}" destId="{75995ADC-5D35-4DFD-AD8F-533B0C95C67F}" srcOrd="1" destOrd="0" presId="urn:microsoft.com/office/officeart/2005/8/layout/process2"/>
    <dgm:cxn modelId="{31A86DA0-3267-4797-8525-AC8C394773D9}" type="presOf" srcId="{229FB894-6D01-41F9-944A-B2ECD269DF0B}" destId="{270A8ED0-6EA1-4F22-AD35-9FFA94212B1F}" srcOrd="1" destOrd="0" presId="urn:microsoft.com/office/officeart/2005/8/layout/process2"/>
    <dgm:cxn modelId="{ED141528-D02F-4E53-9217-52E734738DEB}" srcId="{6DF71483-283E-4140-AFAD-489C38846694}" destId="{D910B188-90A2-4665-958D-91DDDCE88DE3}" srcOrd="3" destOrd="0" parTransId="{BC26E600-2FA2-435A-BE8D-2DFF3238A7E3}" sibTransId="{F38873CD-DF68-403C-A344-7E35F130FD9D}"/>
    <dgm:cxn modelId="{0F469232-6EB5-4211-A0CD-8A9A91A56F7E}" type="presOf" srcId="{88DCA4EE-65CB-4048-B866-FFB020142330}" destId="{1CFD9E4F-FBDD-4C7B-90B5-BC6B4EFC12DC}" srcOrd="0" destOrd="0" presId="urn:microsoft.com/office/officeart/2005/8/layout/process2"/>
    <dgm:cxn modelId="{2D7FF683-6DEA-450B-BD49-F67C6575CB71}" srcId="{6DF71483-283E-4140-AFAD-489C38846694}" destId="{88DCA4EE-65CB-4048-B866-FFB020142330}" srcOrd="0" destOrd="0" parTransId="{11A2D323-7F45-4FA2-B608-CF0950AD548E}" sibTransId="{A43BD6B0-FC74-4E6F-9973-3F21393A1AC3}"/>
    <dgm:cxn modelId="{03C26CF0-5E6F-47C4-9E4A-EB0CC37B7B69}" type="presOf" srcId="{F38873CD-DF68-403C-A344-7E35F130FD9D}" destId="{1B5EC655-8C6A-456D-AA3D-86B0DC779F5C}" srcOrd="1" destOrd="0" presId="urn:microsoft.com/office/officeart/2005/8/layout/process2"/>
    <dgm:cxn modelId="{C3B34DD4-714E-4EBD-A741-6C709042C403}" type="presOf" srcId="{C1B3CEB5-C015-43B0-9124-5F001E1E7F7B}" destId="{A968EE67-09F3-4975-9762-E97F7D988F2A}" srcOrd="1" destOrd="0" presId="urn:microsoft.com/office/officeart/2005/8/layout/process2"/>
    <dgm:cxn modelId="{A41FA923-4D9F-4662-9BA4-B04350E5F6D5}" type="presOf" srcId="{08281E10-B2C2-4D38-861F-BF8D840B2308}" destId="{F98BB99B-61B9-48B6-8333-4F83BB9E2B38}" srcOrd="1" destOrd="0" presId="urn:microsoft.com/office/officeart/2005/8/layout/process2"/>
    <dgm:cxn modelId="{8356E5F7-0303-41F7-AFC3-105E9DD08B99}" srcId="{6DF71483-283E-4140-AFAD-489C38846694}" destId="{9DAA7C39-C3AE-4B89-AE27-E60A5727BE81}" srcOrd="1" destOrd="0" parTransId="{B9B0C6B7-62B1-4484-8410-B49543D37848}" sibTransId="{08281E10-B2C2-4D38-861F-BF8D840B2308}"/>
    <dgm:cxn modelId="{6D844D3E-F89C-4D36-91B5-E89F9296AAA3}" type="presOf" srcId="{C1B3CEB5-C015-43B0-9124-5F001E1E7F7B}" destId="{D24A4789-23CA-489D-9162-7EED995BC779}" srcOrd="0" destOrd="0" presId="urn:microsoft.com/office/officeart/2005/8/layout/process2"/>
    <dgm:cxn modelId="{7801B0E6-BAFA-4CBC-9D97-D060CCFA08FF}" type="presOf" srcId="{6DF71483-283E-4140-AFAD-489C38846694}" destId="{471AF352-C746-49C8-A09F-DDEED594B5F1}" srcOrd="0" destOrd="0" presId="urn:microsoft.com/office/officeart/2005/8/layout/process2"/>
    <dgm:cxn modelId="{49AD43F8-9D94-44EC-A4FE-D311191F175D}" type="presOf" srcId="{3C419E49-4B55-44F1-9D93-83B1C751B6B0}" destId="{8E58AB70-48F7-44AE-A496-4F845980D444}" srcOrd="0" destOrd="0" presId="urn:microsoft.com/office/officeart/2005/8/layout/process2"/>
    <dgm:cxn modelId="{EE8EA206-D83B-453A-A486-2F83CB66D8B2}" type="presOf" srcId="{229FB894-6D01-41F9-944A-B2ECD269DF0B}" destId="{0785E81E-8041-4C27-8FFC-ECC6AA4A99CB}" srcOrd="0" destOrd="0" presId="urn:microsoft.com/office/officeart/2005/8/layout/process2"/>
    <dgm:cxn modelId="{48B5076B-48CC-42F4-A78B-DC8B5A177F20}" type="presOf" srcId="{F38873CD-DF68-403C-A344-7E35F130FD9D}" destId="{2669F0AA-900A-43D5-9668-144BCFB82558}" srcOrd="0" destOrd="0" presId="urn:microsoft.com/office/officeart/2005/8/layout/process2"/>
    <dgm:cxn modelId="{467A4E02-FC7E-41F0-A09F-35095E45DC02}" srcId="{6DF71483-283E-4140-AFAD-489C38846694}" destId="{8B101C2D-2B0A-455B-8BEB-95C55E5C2F95}" srcOrd="5" destOrd="0" parTransId="{DE1EBAEF-625D-4F95-A572-AC968F1A2BC2}" sibTransId="{30AD8858-8AA2-4607-888E-678D6177C14E}"/>
    <dgm:cxn modelId="{E8BEE48C-F535-4EC5-9273-D96D5715E7CA}" srcId="{6DF71483-283E-4140-AFAD-489C38846694}" destId="{67E51708-7A49-46D5-A27B-B1E09F1A6DAA}" srcOrd="2" destOrd="0" parTransId="{62CBE54F-2FD8-4C0D-8213-4E213E121E32}" sibTransId="{C1B3CEB5-C015-43B0-9124-5F001E1E7F7B}"/>
    <dgm:cxn modelId="{26E17059-8A45-47D5-89F3-3FB7A9720B02}" type="presParOf" srcId="{471AF352-C746-49C8-A09F-DDEED594B5F1}" destId="{1CFD9E4F-FBDD-4C7B-90B5-BC6B4EFC12DC}" srcOrd="0" destOrd="0" presId="urn:microsoft.com/office/officeart/2005/8/layout/process2"/>
    <dgm:cxn modelId="{90AC3DCC-8201-449D-816A-1D43C5E07C03}" type="presParOf" srcId="{471AF352-C746-49C8-A09F-DDEED594B5F1}" destId="{C3188B7B-F299-481E-A2AF-1252E94A5C1A}" srcOrd="1" destOrd="0" presId="urn:microsoft.com/office/officeart/2005/8/layout/process2"/>
    <dgm:cxn modelId="{41706E9A-59D6-459C-B221-F086361F626A}" type="presParOf" srcId="{C3188B7B-F299-481E-A2AF-1252E94A5C1A}" destId="{75995ADC-5D35-4DFD-AD8F-533B0C95C67F}" srcOrd="0" destOrd="0" presId="urn:microsoft.com/office/officeart/2005/8/layout/process2"/>
    <dgm:cxn modelId="{421822CF-BAE6-424C-A877-FB803BC5E81A}" type="presParOf" srcId="{471AF352-C746-49C8-A09F-DDEED594B5F1}" destId="{E95DFC20-6E42-460D-B51B-D92FFD8FFEFA}" srcOrd="2" destOrd="0" presId="urn:microsoft.com/office/officeart/2005/8/layout/process2"/>
    <dgm:cxn modelId="{09790CA7-5D14-4DAE-9F71-90E34D3B5817}" type="presParOf" srcId="{471AF352-C746-49C8-A09F-DDEED594B5F1}" destId="{A60F2309-9330-484E-8585-B45D5A2A333B}" srcOrd="3" destOrd="0" presId="urn:microsoft.com/office/officeart/2005/8/layout/process2"/>
    <dgm:cxn modelId="{BBDC4D2E-4079-48A0-AB6D-C2BCDF556940}" type="presParOf" srcId="{A60F2309-9330-484E-8585-B45D5A2A333B}" destId="{F98BB99B-61B9-48B6-8333-4F83BB9E2B38}" srcOrd="0" destOrd="0" presId="urn:microsoft.com/office/officeart/2005/8/layout/process2"/>
    <dgm:cxn modelId="{998C5C8A-B740-4B0A-A02F-FD760847215F}" type="presParOf" srcId="{471AF352-C746-49C8-A09F-DDEED594B5F1}" destId="{C289FA19-F58E-40CF-911F-C4C867E34A41}" srcOrd="4" destOrd="0" presId="urn:microsoft.com/office/officeart/2005/8/layout/process2"/>
    <dgm:cxn modelId="{38F46D35-9B33-4867-A96B-0377B37B674B}" type="presParOf" srcId="{471AF352-C746-49C8-A09F-DDEED594B5F1}" destId="{D24A4789-23CA-489D-9162-7EED995BC779}" srcOrd="5" destOrd="0" presId="urn:microsoft.com/office/officeart/2005/8/layout/process2"/>
    <dgm:cxn modelId="{F70E5903-2387-4806-8774-714D39DCB4D2}" type="presParOf" srcId="{D24A4789-23CA-489D-9162-7EED995BC779}" destId="{A968EE67-09F3-4975-9762-E97F7D988F2A}" srcOrd="0" destOrd="0" presId="urn:microsoft.com/office/officeart/2005/8/layout/process2"/>
    <dgm:cxn modelId="{E28E7699-D425-40C1-A7EC-8B6004A699C5}" type="presParOf" srcId="{471AF352-C746-49C8-A09F-DDEED594B5F1}" destId="{728B02B6-E22C-4006-9993-22823C0379EC}" srcOrd="6" destOrd="0" presId="urn:microsoft.com/office/officeart/2005/8/layout/process2"/>
    <dgm:cxn modelId="{DAC36406-9FD6-439B-85EA-71C2BD0DA12E}" type="presParOf" srcId="{471AF352-C746-49C8-A09F-DDEED594B5F1}" destId="{2669F0AA-900A-43D5-9668-144BCFB82558}" srcOrd="7" destOrd="0" presId="urn:microsoft.com/office/officeart/2005/8/layout/process2"/>
    <dgm:cxn modelId="{2B94BDAB-CBC6-4B13-A99B-0413A9949690}" type="presParOf" srcId="{2669F0AA-900A-43D5-9668-144BCFB82558}" destId="{1B5EC655-8C6A-456D-AA3D-86B0DC779F5C}" srcOrd="0" destOrd="0" presId="urn:microsoft.com/office/officeart/2005/8/layout/process2"/>
    <dgm:cxn modelId="{0020E66A-B37E-484E-99D1-597A46062B29}" type="presParOf" srcId="{471AF352-C746-49C8-A09F-DDEED594B5F1}" destId="{8E58AB70-48F7-44AE-A496-4F845980D444}" srcOrd="8" destOrd="0" presId="urn:microsoft.com/office/officeart/2005/8/layout/process2"/>
    <dgm:cxn modelId="{38CCB592-CC4E-4B8C-9C13-4891F55EC7F6}" type="presParOf" srcId="{471AF352-C746-49C8-A09F-DDEED594B5F1}" destId="{0785E81E-8041-4C27-8FFC-ECC6AA4A99CB}" srcOrd="9" destOrd="0" presId="urn:microsoft.com/office/officeart/2005/8/layout/process2"/>
    <dgm:cxn modelId="{AB39CB50-B566-4745-BA49-982B4D02E69C}" type="presParOf" srcId="{0785E81E-8041-4C27-8FFC-ECC6AA4A99CB}" destId="{270A8ED0-6EA1-4F22-AD35-9FFA94212B1F}" srcOrd="0" destOrd="0" presId="urn:microsoft.com/office/officeart/2005/8/layout/process2"/>
    <dgm:cxn modelId="{03A7EAB1-F15A-483B-92AD-69ACDEF3F7D7}" type="presParOf" srcId="{471AF352-C746-49C8-A09F-DDEED594B5F1}" destId="{296C2AEC-5E45-4CAF-842E-1F8287FA11B1}" srcOrd="10" destOrd="0" presId="urn:microsoft.com/office/officeart/2005/8/layout/process2"/>
  </dgm:cxnLst>
  <dgm:bg/>
  <dgm:whole/>
</dgm:dataModel>
</file>

<file path=ppt/diagrams/data15.xml><?xml version="1.0" encoding="utf-8"?>
<dgm:dataModel xmlns:dgm="http://schemas.openxmlformats.org/drawingml/2006/diagram" xmlns:a="http://schemas.openxmlformats.org/drawingml/2006/main">
  <dgm:ptLst>
    <dgm:pt modelId="{0DB7DA02-23E2-4CC2-8FAC-51DB12C4D809}" type="doc">
      <dgm:prSet loTypeId="urn:microsoft.com/office/officeart/2005/8/layout/cycle8" loCatId="cycle" qsTypeId="urn:microsoft.com/office/officeart/2005/8/quickstyle/simple3" qsCatId="simple" csTypeId="urn:microsoft.com/office/officeart/2005/8/colors/accent3_2" csCatId="accent3" phldr="1"/>
      <dgm:spPr/>
      <dgm:t>
        <a:bodyPr/>
        <a:lstStyle/>
        <a:p>
          <a:endParaRPr lang="en-ZA"/>
        </a:p>
      </dgm:t>
    </dgm:pt>
    <dgm:pt modelId="{19E80756-4A92-42AA-AD0A-E866F1C6C173}">
      <dgm:prSet phldrT="[Text]" custT="1"/>
      <dgm:spPr/>
      <dgm:t>
        <a:bodyPr/>
        <a:lstStyle/>
        <a:p>
          <a:r>
            <a:rPr lang="en-ZA" sz="2800" b="1" dirty="0" smtClean="0">
              <a:latin typeface="Arial Narrow" pitchFamily="34" charset="0"/>
            </a:rPr>
            <a:t>1. Calm Down</a:t>
          </a:r>
          <a:endParaRPr lang="en-ZA" sz="2800" b="1" dirty="0">
            <a:latin typeface="Arial Narrow" pitchFamily="34" charset="0"/>
          </a:endParaRPr>
        </a:p>
      </dgm:t>
    </dgm:pt>
    <dgm:pt modelId="{3976AE13-0FDF-4091-9FC2-54B7A11E55DA}" type="parTrans" cxnId="{8905C76C-896A-4BE4-9E32-418A4C1A3668}">
      <dgm:prSet/>
      <dgm:spPr/>
      <dgm:t>
        <a:bodyPr/>
        <a:lstStyle/>
        <a:p>
          <a:endParaRPr lang="en-ZA"/>
        </a:p>
      </dgm:t>
    </dgm:pt>
    <dgm:pt modelId="{85ABF1B3-9230-4372-BBDA-9D44EFBFA56C}" type="sibTrans" cxnId="{8905C76C-896A-4BE4-9E32-418A4C1A3668}">
      <dgm:prSet/>
      <dgm:spPr/>
      <dgm:t>
        <a:bodyPr/>
        <a:lstStyle/>
        <a:p>
          <a:endParaRPr lang="en-ZA"/>
        </a:p>
      </dgm:t>
    </dgm:pt>
    <dgm:pt modelId="{4D26F517-D9D0-43F9-8CDE-6629AB9593E0}">
      <dgm:prSet phldrT="[Text]" custT="1"/>
      <dgm:spPr/>
      <dgm:t>
        <a:bodyPr/>
        <a:lstStyle/>
        <a:p>
          <a:r>
            <a:rPr lang="en-ZA" sz="2400" b="1" dirty="0" smtClean="0">
              <a:latin typeface="Arial Narrow" pitchFamily="34" charset="0"/>
            </a:rPr>
            <a:t>2. Watch your Body Language</a:t>
          </a:r>
          <a:endParaRPr lang="en-ZA" sz="2400" b="1" dirty="0">
            <a:latin typeface="Arial Narrow" pitchFamily="34" charset="0"/>
          </a:endParaRPr>
        </a:p>
      </dgm:t>
    </dgm:pt>
    <dgm:pt modelId="{9FF28358-E9B2-4016-9F30-C3E56715F3C5}" type="parTrans" cxnId="{5DC6E480-9C4F-4810-9CE4-E73CF83EABAC}">
      <dgm:prSet/>
      <dgm:spPr/>
      <dgm:t>
        <a:bodyPr/>
        <a:lstStyle/>
        <a:p>
          <a:endParaRPr lang="en-ZA"/>
        </a:p>
      </dgm:t>
    </dgm:pt>
    <dgm:pt modelId="{3378D92D-FEC3-4063-B754-C6BA7292E8E1}" type="sibTrans" cxnId="{5DC6E480-9C4F-4810-9CE4-E73CF83EABAC}">
      <dgm:prSet/>
      <dgm:spPr/>
      <dgm:t>
        <a:bodyPr/>
        <a:lstStyle/>
        <a:p>
          <a:endParaRPr lang="en-ZA"/>
        </a:p>
      </dgm:t>
    </dgm:pt>
    <dgm:pt modelId="{B1AD7A3D-4931-4629-8FC8-D08C5874832D}">
      <dgm:prSet phldrT="[Text]" custT="1"/>
      <dgm:spPr/>
      <dgm:t>
        <a:bodyPr/>
        <a:lstStyle/>
        <a:p>
          <a:r>
            <a:rPr lang="en-ZA" sz="2800" b="1" dirty="0" smtClean="0">
              <a:latin typeface="Arial Narrow" pitchFamily="34" charset="0"/>
            </a:rPr>
            <a:t>3. Talk slowly </a:t>
          </a:r>
          <a:endParaRPr lang="en-ZA" sz="2800" b="1" dirty="0">
            <a:latin typeface="Arial Narrow" pitchFamily="34" charset="0"/>
          </a:endParaRPr>
        </a:p>
      </dgm:t>
    </dgm:pt>
    <dgm:pt modelId="{E248E1B5-10D3-49E8-AF88-1CDAE8E34A88}" type="parTrans" cxnId="{916F586C-EA29-4E57-BE7A-437636DC7FAE}">
      <dgm:prSet/>
      <dgm:spPr/>
      <dgm:t>
        <a:bodyPr/>
        <a:lstStyle/>
        <a:p>
          <a:endParaRPr lang="en-ZA"/>
        </a:p>
      </dgm:t>
    </dgm:pt>
    <dgm:pt modelId="{999A4AFD-2E22-42B2-B5E9-194F0BD7E16C}" type="sibTrans" cxnId="{916F586C-EA29-4E57-BE7A-437636DC7FAE}">
      <dgm:prSet/>
      <dgm:spPr/>
      <dgm:t>
        <a:bodyPr/>
        <a:lstStyle/>
        <a:p>
          <a:endParaRPr lang="en-ZA"/>
        </a:p>
      </dgm:t>
    </dgm:pt>
    <dgm:pt modelId="{8D41A565-D84F-4AE4-84B5-8416222B6EB3}" type="pres">
      <dgm:prSet presAssocID="{0DB7DA02-23E2-4CC2-8FAC-51DB12C4D809}" presName="compositeShape" presStyleCnt="0">
        <dgm:presLayoutVars>
          <dgm:chMax val="7"/>
          <dgm:dir/>
          <dgm:resizeHandles val="exact"/>
        </dgm:presLayoutVars>
      </dgm:prSet>
      <dgm:spPr/>
      <dgm:t>
        <a:bodyPr/>
        <a:lstStyle/>
        <a:p>
          <a:endParaRPr lang="en-ZA"/>
        </a:p>
      </dgm:t>
    </dgm:pt>
    <dgm:pt modelId="{35815FEB-1FB1-474E-B1AF-85DB1973779D}" type="pres">
      <dgm:prSet presAssocID="{0DB7DA02-23E2-4CC2-8FAC-51DB12C4D809}" presName="wedge1" presStyleLbl="node1" presStyleIdx="0" presStyleCnt="3"/>
      <dgm:spPr/>
      <dgm:t>
        <a:bodyPr/>
        <a:lstStyle/>
        <a:p>
          <a:endParaRPr lang="en-ZA"/>
        </a:p>
      </dgm:t>
    </dgm:pt>
    <dgm:pt modelId="{946A9807-1B26-4439-8505-90148F6E45B1}" type="pres">
      <dgm:prSet presAssocID="{0DB7DA02-23E2-4CC2-8FAC-51DB12C4D809}" presName="dummy1a" presStyleCnt="0"/>
      <dgm:spPr/>
      <dgm:t>
        <a:bodyPr/>
        <a:lstStyle/>
        <a:p>
          <a:endParaRPr lang="en-ZA"/>
        </a:p>
      </dgm:t>
    </dgm:pt>
    <dgm:pt modelId="{F50F6455-C044-4910-98DA-8A13722132B0}" type="pres">
      <dgm:prSet presAssocID="{0DB7DA02-23E2-4CC2-8FAC-51DB12C4D809}" presName="dummy1b" presStyleCnt="0"/>
      <dgm:spPr/>
      <dgm:t>
        <a:bodyPr/>
        <a:lstStyle/>
        <a:p>
          <a:endParaRPr lang="en-ZA"/>
        </a:p>
      </dgm:t>
    </dgm:pt>
    <dgm:pt modelId="{A7D749B0-0070-4EC3-961F-DFF76E255955}" type="pres">
      <dgm:prSet presAssocID="{0DB7DA02-23E2-4CC2-8FAC-51DB12C4D809}" presName="wedge1Tx" presStyleLbl="node1" presStyleIdx="0" presStyleCnt="3">
        <dgm:presLayoutVars>
          <dgm:chMax val="0"/>
          <dgm:chPref val="0"/>
          <dgm:bulletEnabled val="1"/>
        </dgm:presLayoutVars>
      </dgm:prSet>
      <dgm:spPr/>
      <dgm:t>
        <a:bodyPr/>
        <a:lstStyle/>
        <a:p>
          <a:endParaRPr lang="en-ZA"/>
        </a:p>
      </dgm:t>
    </dgm:pt>
    <dgm:pt modelId="{4E202B72-3D6D-4AF1-9CD0-4CCD6F80AD4E}" type="pres">
      <dgm:prSet presAssocID="{0DB7DA02-23E2-4CC2-8FAC-51DB12C4D809}" presName="wedge2" presStyleLbl="node1" presStyleIdx="1" presStyleCnt="3"/>
      <dgm:spPr/>
      <dgm:t>
        <a:bodyPr/>
        <a:lstStyle/>
        <a:p>
          <a:endParaRPr lang="en-ZA"/>
        </a:p>
      </dgm:t>
    </dgm:pt>
    <dgm:pt modelId="{30E091B1-97FD-448D-8411-038DA62B53CC}" type="pres">
      <dgm:prSet presAssocID="{0DB7DA02-23E2-4CC2-8FAC-51DB12C4D809}" presName="dummy2a" presStyleCnt="0"/>
      <dgm:spPr/>
      <dgm:t>
        <a:bodyPr/>
        <a:lstStyle/>
        <a:p>
          <a:endParaRPr lang="en-ZA"/>
        </a:p>
      </dgm:t>
    </dgm:pt>
    <dgm:pt modelId="{98742FD9-95A2-4D45-B31F-867F0F55FFEA}" type="pres">
      <dgm:prSet presAssocID="{0DB7DA02-23E2-4CC2-8FAC-51DB12C4D809}" presName="dummy2b" presStyleCnt="0"/>
      <dgm:spPr/>
      <dgm:t>
        <a:bodyPr/>
        <a:lstStyle/>
        <a:p>
          <a:endParaRPr lang="en-ZA"/>
        </a:p>
      </dgm:t>
    </dgm:pt>
    <dgm:pt modelId="{97F36983-D09E-47EC-B8A7-E97FE90E29AE}" type="pres">
      <dgm:prSet presAssocID="{0DB7DA02-23E2-4CC2-8FAC-51DB12C4D809}" presName="wedge2Tx" presStyleLbl="node1" presStyleIdx="1" presStyleCnt="3">
        <dgm:presLayoutVars>
          <dgm:chMax val="0"/>
          <dgm:chPref val="0"/>
          <dgm:bulletEnabled val="1"/>
        </dgm:presLayoutVars>
      </dgm:prSet>
      <dgm:spPr/>
      <dgm:t>
        <a:bodyPr/>
        <a:lstStyle/>
        <a:p>
          <a:endParaRPr lang="en-ZA"/>
        </a:p>
      </dgm:t>
    </dgm:pt>
    <dgm:pt modelId="{3837A402-EAD7-42F5-A472-E7390D3B3410}" type="pres">
      <dgm:prSet presAssocID="{0DB7DA02-23E2-4CC2-8FAC-51DB12C4D809}" presName="wedge3" presStyleLbl="node1" presStyleIdx="2" presStyleCnt="3"/>
      <dgm:spPr/>
      <dgm:t>
        <a:bodyPr/>
        <a:lstStyle/>
        <a:p>
          <a:endParaRPr lang="en-ZA"/>
        </a:p>
      </dgm:t>
    </dgm:pt>
    <dgm:pt modelId="{8E901A0A-279F-49ED-BE88-FD2F85BB6BA7}" type="pres">
      <dgm:prSet presAssocID="{0DB7DA02-23E2-4CC2-8FAC-51DB12C4D809}" presName="dummy3a" presStyleCnt="0"/>
      <dgm:spPr/>
      <dgm:t>
        <a:bodyPr/>
        <a:lstStyle/>
        <a:p>
          <a:endParaRPr lang="en-ZA"/>
        </a:p>
      </dgm:t>
    </dgm:pt>
    <dgm:pt modelId="{C4F4A1BA-F9AE-483E-9BCE-5BA2C472542E}" type="pres">
      <dgm:prSet presAssocID="{0DB7DA02-23E2-4CC2-8FAC-51DB12C4D809}" presName="dummy3b" presStyleCnt="0"/>
      <dgm:spPr/>
      <dgm:t>
        <a:bodyPr/>
        <a:lstStyle/>
        <a:p>
          <a:endParaRPr lang="en-ZA"/>
        </a:p>
      </dgm:t>
    </dgm:pt>
    <dgm:pt modelId="{B3E2F140-AEFA-4E8E-8B96-53EEC079BF78}" type="pres">
      <dgm:prSet presAssocID="{0DB7DA02-23E2-4CC2-8FAC-51DB12C4D809}" presName="wedge3Tx" presStyleLbl="node1" presStyleIdx="2" presStyleCnt="3">
        <dgm:presLayoutVars>
          <dgm:chMax val="0"/>
          <dgm:chPref val="0"/>
          <dgm:bulletEnabled val="1"/>
        </dgm:presLayoutVars>
      </dgm:prSet>
      <dgm:spPr/>
      <dgm:t>
        <a:bodyPr/>
        <a:lstStyle/>
        <a:p>
          <a:endParaRPr lang="en-ZA"/>
        </a:p>
      </dgm:t>
    </dgm:pt>
    <dgm:pt modelId="{FB181888-E8D5-4123-BD33-E9092D84BBCE}" type="pres">
      <dgm:prSet presAssocID="{85ABF1B3-9230-4372-BBDA-9D44EFBFA56C}" presName="arrowWedge1" presStyleLbl="fgSibTrans2D1" presStyleIdx="0" presStyleCnt="3"/>
      <dgm:spPr/>
      <dgm:t>
        <a:bodyPr/>
        <a:lstStyle/>
        <a:p>
          <a:endParaRPr lang="en-ZA"/>
        </a:p>
      </dgm:t>
    </dgm:pt>
    <dgm:pt modelId="{4C5A5508-9985-4A41-9CC7-0247EF9BAAA7}" type="pres">
      <dgm:prSet presAssocID="{3378D92D-FEC3-4063-B754-C6BA7292E8E1}" presName="arrowWedge2" presStyleLbl="fgSibTrans2D1" presStyleIdx="1" presStyleCnt="3"/>
      <dgm:spPr/>
      <dgm:t>
        <a:bodyPr/>
        <a:lstStyle/>
        <a:p>
          <a:endParaRPr lang="en-ZA"/>
        </a:p>
      </dgm:t>
    </dgm:pt>
    <dgm:pt modelId="{455F3F8B-230B-499D-B837-48B4C22340D2}" type="pres">
      <dgm:prSet presAssocID="{999A4AFD-2E22-42B2-B5E9-194F0BD7E16C}" presName="arrowWedge3" presStyleLbl="fgSibTrans2D1" presStyleIdx="2" presStyleCnt="3"/>
      <dgm:spPr/>
      <dgm:t>
        <a:bodyPr/>
        <a:lstStyle/>
        <a:p>
          <a:endParaRPr lang="en-ZA"/>
        </a:p>
      </dgm:t>
    </dgm:pt>
  </dgm:ptLst>
  <dgm:cxnLst>
    <dgm:cxn modelId="{EF0D862E-9CBA-48EA-9DDA-2245F6498848}" type="presOf" srcId="{B1AD7A3D-4931-4629-8FC8-D08C5874832D}" destId="{B3E2F140-AEFA-4E8E-8B96-53EEC079BF78}" srcOrd="1" destOrd="0" presId="urn:microsoft.com/office/officeart/2005/8/layout/cycle8"/>
    <dgm:cxn modelId="{42F87103-5666-4545-B5D0-38DE9FDC14F1}" type="presOf" srcId="{0DB7DA02-23E2-4CC2-8FAC-51DB12C4D809}" destId="{8D41A565-D84F-4AE4-84B5-8416222B6EB3}" srcOrd="0" destOrd="0" presId="urn:microsoft.com/office/officeart/2005/8/layout/cycle8"/>
    <dgm:cxn modelId="{69A1DAB1-79D1-4E6E-868F-2E2EBCD552BD}" type="presOf" srcId="{4D26F517-D9D0-43F9-8CDE-6629AB9593E0}" destId="{97F36983-D09E-47EC-B8A7-E97FE90E29AE}" srcOrd="1" destOrd="0" presId="urn:microsoft.com/office/officeart/2005/8/layout/cycle8"/>
    <dgm:cxn modelId="{A0A19B1F-19C3-4778-B896-367C2269634F}" type="presOf" srcId="{4D26F517-D9D0-43F9-8CDE-6629AB9593E0}" destId="{4E202B72-3D6D-4AF1-9CD0-4CCD6F80AD4E}" srcOrd="0" destOrd="0" presId="urn:microsoft.com/office/officeart/2005/8/layout/cycle8"/>
    <dgm:cxn modelId="{8905C76C-896A-4BE4-9E32-418A4C1A3668}" srcId="{0DB7DA02-23E2-4CC2-8FAC-51DB12C4D809}" destId="{19E80756-4A92-42AA-AD0A-E866F1C6C173}" srcOrd="0" destOrd="0" parTransId="{3976AE13-0FDF-4091-9FC2-54B7A11E55DA}" sibTransId="{85ABF1B3-9230-4372-BBDA-9D44EFBFA56C}"/>
    <dgm:cxn modelId="{2A916339-1DCF-4052-8A1E-34ED53CB37E8}" type="presOf" srcId="{B1AD7A3D-4931-4629-8FC8-D08C5874832D}" destId="{3837A402-EAD7-42F5-A472-E7390D3B3410}" srcOrd="0" destOrd="0" presId="urn:microsoft.com/office/officeart/2005/8/layout/cycle8"/>
    <dgm:cxn modelId="{475AC29A-4E11-4ECF-850D-695E74EFCE0B}" type="presOf" srcId="{19E80756-4A92-42AA-AD0A-E866F1C6C173}" destId="{A7D749B0-0070-4EC3-961F-DFF76E255955}" srcOrd="1" destOrd="0" presId="urn:microsoft.com/office/officeart/2005/8/layout/cycle8"/>
    <dgm:cxn modelId="{916F586C-EA29-4E57-BE7A-437636DC7FAE}" srcId="{0DB7DA02-23E2-4CC2-8FAC-51DB12C4D809}" destId="{B1AD7A3D-4931-4629-8FC8-D08C5874832D}" srcOrd="2" destOrd="0" parTransId="{E248E1B5-10D3-49E8-AF88-1CDAE8E34A88}" sibTransId="{999A4AFD-2E22-42B2-B5E9-194F0BD7E16C}"/>
    <dgm:cxn modelId="{5DC6E480-9C4F-4810-9CE4-E73CF83EABAC}" srcId="{0DB7DA02-23E2-4CC2-8FAC-51DB12C4D809}" destId="{4D26F517-D9D0-43F9-8CDE-6629AB9593E0}" srcOrd="1" destOrd="0" parTransId="{9FF28358-E9B2-4016-9F30-C3E56715F3C5}" sibTransId="{3378D92D-FEC3-4063-B754-C6BA7292E8E1}"/>
    <dgm:cxn modelId="{370F4F33-67D6-44FD-AB82-979600A9FDC0}" type="presOf" srcId="{19E80756-4A92-42AA-AD0A-E866F1C6C173}" destId="{35815FEB-1FB1-474E-B1AF-85DB1973779D}" srcOrd="0" destOrd="0" presId="urn:microsoft.com/office/officeart/2005/8/layout/cycle8"/>
    <dgm:cxn modelId="{CCF94C29-DA38-4EE3-8B20-90B47FF509BA}" type="presParOf" srcId="{8D41A565-D84F-4AE4-84B5-8416222B6EB3}" destId="{35815FEB-1FB1-474E-B1AF-85DB1973779D}" srcOrd="0" destOrd="0" presId="urn:microsoft.com/office/officeart/2005/8/layout/cycle8"/>
    <dgm:cxn modelId="{163E7B51-3EE1-47BC-A6F1-8E045915FC2E}" type="presParOf" srcId="{8D41A565-D84F-4AE4-84B5-8416222B6EB3}" destId="{946A9807-1B26-4439-8505-90148F6E45B1}" srcOrd="1" destOrd="0" presId="urn:microsoft.com/office/officeart/2005/8/layout/cycle8"/>
    <dgm:cxn modelId="{13FA1992-2001-4C94-9679-CE6C999D2254}" type="presParOf" srcId="{8D41A565-D84F-4AE4-84B5-8416222B6EB3}" destId="{F50F6455-C044-4910-98DA-8A13722132B0}" srcOrd="2" destOrd="0" presId="urn:microsoft.com/office/officeart/2005/8/layout/cycle8"/>
    <dgm:cxn modelId="{B9595BAE-6745-4290-B19A-80898B730D9E}" type="presParOf" srcId="{8D41A565-D84F-4AE4-84B5-8416222B6EB3}" destId="{A7D749B0-0070-4EC3-961F-DFF76E255955}" srcOrd="3" destOrd="0" presId="urn:microsoft.com/office/officeart/2005/8/layout/cycle8"/>
    <dgm:cxn modelId="{5E888EAD-54CA-4439-8669-7F851DE1F8F0}" type="presParOf" srcId="{8D41A565-D84F-4AE4-84B5-8416222B6EB3}" destId="{4E202B72-3D6D-4AF1-9CD0-4CCD6F80AD4E}" srcOrd="4" destOrd="0" presId="urn:microsoft.com/office/officeart/2005/8/layout/cycle8"/>
    <dgm:cxn modelId="{81E2DF72-7299-4679-B100-FE0E26AF8F56}" type="presParOf" srcId="{8D41A565-D84F-4AE4-84B5-8416222B6EB3}" destId="{30E091B1-97FD-448D-8411-038DA62B53CC}" srcOrd="5" destOrd="0" presId="urn:microsoft.com/office/officeart/2005/8/layout/cycle8"/>
    <dgm:cxn modelId="{E126DFE1-32C3-4850-8626-2186743EDEB8}" type="presParOf" srcId="{8D41A565-D84F-4AE4-84B5-8416222B6EB3}" destId="{98742FD9-95A2-4D45-B31F-867F0F55FFEA}" srcOrd="6" destOrd="0" presId="urn:microsoft.com/office/officeart/2005/8/layout/cycle8"/>
    <dgm:cxn modelId="{422CF40C-C60E-43A2-B0E5-D79521F70AFB}" type="presParOf" srcId="{8D41A565-D84F-4AE4-84B5-8416222B6EB3}" destId="{97F36983-D09E-47EC-B8A7-E97FE90E29AE}" srcOrd="7" destOrd="0" presId="urn:microsoft.com/office/officeart/2005/8/layout/cycle8"/>
    <dgm:cxn modelId="{BABB8FBB-F937-4706-9899-8823014AB3E4}" type="presParOf" srcId="{8D41A565-D84F-4AE4-84B5-8416222B6EB3}" destId="{3837A402-EAD7-42F5-A472-E7390D3B3410}" srcOrd="8" destOrd="0" presId="urn:microsoft.com/office/officeart/2005/8/layout/cycle8"/>
    <dgm:cxn modelId="{88881CF9-547A-469F-BFB5-A609F17067EC}" type="presParOf" srcId="{8D41A565-D84F-4AE4-84B5-8416222B6EB3}" destId="{8E901A0A-279F-49ED-BE88-FD2F85BB6BA7}" srcOrd="9" destOrd="0" presId="urn:microsoft.com/office/officeart/2005/8/layout/cycle8"/>
    <dgm:cxn modelId="{8301F845-FDCD-49E4-BD1D-7F39745B902D}" type="presParOf" srcId="{8D41A565-D84F-4AE4-84B5-8416222B6EB3}" destId="{C4F4A1BA-F9AE-483E-9BCE-5BA2C472542E}" srcOrd="10" destOrd="0" presId="urn:microsoft.com/office/officeart/2005/8/layout/cycle8"/>
    <dgm:cxn modelId="{863FFAF4-7DFA-4189-A1E1-21C5E078F6A1}" type="presParOf" srcId="{8D41A565-D84F-4AE4-84B5-8416222B6EB3}" destId="{B3E2F140-AEFA-4E8E-8B96-53EEC079BF78}" srcOrd="11" destOrd="0" presId="urn:microsoft.com/office/officeart/2005/8/layout/cycle8"/>
    <dgm:cxn modelId="{14926DBE-AD92-495B-97AC-D4311A27B108}" type="presParOf" srcId="{8D41A565-D84F-4AE4-84B5-8416222B6EB3}" destId="{FB181888-E8D5-4123-BD33-E9092D84BBCE}" srcOrd="12" destOrd="0" presId="urn:microsoft.com/office/officeart/2005/8/layout/cycle8"/>
    <dgm:cxn modelId="{C5E551CA-8E02-4E54-920A-E9580B46F4CC}" type="presParOf" srcId="{8D41A565-D84F-4AE4-84B5-8416222B6EB3}" destId="{4C5A5508-9985-4A41-9CC7-0247EF9BAAA7}" srcOrd="13" destOrd="0" presId="urn:microsoft.com/office/officeart/2005/8/layout/cycle8"/>
    <dgm:cxn modelId="{65CEF4B3-7ECE-4913-892E-6094293FE62C}" type="presParOf" srcId="{8D41A565-D84F-4AE4-84B5-8416222B6EB3}" destId="{455F3F8B-230B-499D-B837-48B4C22340D2}" srcOrd="14" destOrd="0" presId="urn:microsoft.com/office/officeart/2005/8/layout/cycle8"/>
  </dgm:cxnLst>
  <dgm:bg/>
  <dgm:whole/>
</dgm:dataModel>
</file>

<file path=ppt/diagrams/data16.xml><?xml version="1.0" encoding="utf-8"?>
<dgm:dataModel xmlns:dgm="http://schemas.openxmlformats.org/drawingml/2006/diagram" xmlns:a="http://schemas.openxmlformats.org/drawingml/2006/main">
  <dgm:ptLst>
    <dgm:pt modelId="{1DB3EA14-769B-409F-AFA9-8A35C0602A6C}" type="doc">
      <dgm:prSet loTypeId="urn:microsoft.com/office/officeart/2005/8/layout/list1" loCatId="list" qsTypeId="urn:microsoft.com/office/officeart/2005/8/quickstyle/simple3" qsCatId="simple" csTypeId="urn:microsoft.com/office/officeart/2005/8/colors/accent3_1" csCatId="accent3" phldr="1"/>
      <dgm:spPr/>
      <dgm:t>
        <a:bodyPr/>
        <a:lstStyle/>
        <a:p>
          <a:endParaRPr lang="en-ZA"/>
        </a:p>
      </dgm:t>
    </dgm:pt>
    <dgm:pt modelId="{149187ED-1A25-41C4-9E04-B18CB96CFCE3}">
      <dgm:prSet phldrT="[Text]"/>
      <dgm:spPr/>
      <dgm:t>
        <a:bodyPr/>
        <a:lstStyle/>
        <a:p>
          <a:r>
            <a:rPr lang="en-ZA" b="1" dirty="0" smtClean="0">
              <a:latin typeface="Arial Narrow" pitchFamily="34" charset="0"/>
            </a:rPr>
            <a:t>Meet your child’s eyes</a:t>
          </a:r>
          <a:endParaRPr lang="en-ZA" dirty="0"/>
        </a:p>
      </dgm:t>
    </dgm:pt>
    <dgm:pt modelId="{4CCAB87E-730E-44EF-AE9A-5D6FFC4FDC26}" type="parTrans" cxnId="{209666F9-D0A3-4E79-8C8F-231A4ACC79BD}">
      <dgm:prSet/>
      <dgm:spPr/>
      <dgm:t>
        <a:bodyPr/>
        <a:lstStyle/>
        <a:p>
          <a:endParaRPr lang="en-ZA"/>
        </a:p>
      </dgm:t>
    </dgm:pt>
    <dgm:pt modelId="{0806F9C9-E750-4239-BA1E-FD2339CAF81E}" type="sibTrans" cxnId="{209666F9-D0A3-4E79-8C8F-231A4ACC79BD}">
      <dgm:prSet/>
      <dgm:spPr/>
      <dgm:t>
        <a:bodyPr/>
        <a:lstStyle/>
        <a:p>
          <a:endParaRPr lang="en-ZA"/>
        </a:p>
      </dgm:t>
    </dgm:pt>
    <dgm:pt modelId="{492248A9-8F48-42E3-BEEE-569FFF46E7E2}">
      <dgm:prSet phldrT="[Text]"/>
      <dgm:spPr/>
      <dgm:t>
        <a:bodyPr/>
        <a:lstStyle/>
        <a:p>
          <a:r>
            <a:rPr lang="en-ZA" b="1" dirty="0" smtClean="0">
              <a:latin typeface="Arial Narrow" pitchFamily="34" charset="0"/>
            </a:rPr>
            <a:t>This shows that you are paying attention.</a:t>
          </a:r>
          <a:endParaRPr lang="en-ZA" dirty="0"/>
        </a:p>
      </dgm:t>
    </dgm:pt>
    <dgm:pt modelId="{B6E5C933-F3BF-4897-B4C7-D16DEBD8F02A}" type="parTrans" cxnId="{33972070-A6E1-402A-96B9-B724D6943AEC}">
      <dgm:prSet/>
      <dgm:spPr/>
      <dgm:t>
        <a:bodyPr/>
        <a:lstStyle/>
        <a:p>
          <a:endParaRPr lang="en-ZA"/>
        </a:p>
      </dgm:t>
    </dgm:pt>
    <dgm:pt modelId="{515CBD19-3397-48A0-97D1-7D5C0B68BBFB}" type="sibTrans" cxnId="{33972070-A6E1-402A-96B9-B724D6943AEC}">
      <dgm:prSet/>
      <dgm:spPr/>
      <dgm:t>
        <a:bodyPr/>
        <a:lstStyle/>
        <a:p>
          <a:endParaRPr lang="en-ZA"/>
        </a:p>
      </dgm:t>
    </dgm:pt>
    <dgm:pt modelId="{DCD571AA-7283-4DD9-82C1-40BF669C61E4}">
      <dgm:prSet phldrT="[Text]"/>
      <dgm:spPr/>
      <dgm:t>
        <a:bodyPr/>
        <a:lstStyle/>
        <a:p>
          <a:r>
            <a:rPr lang="en-ZA" b="1" dirty="0" smtClean="0">
              <a:latin typeface="Arial Narrow" pitchFamily="34" charset="0"/>
            </a:rPr>
            <a:t>Get some privacy</a:t>
          </a:r>
          <a:endParaRPr lang="en-ZA" dirty="0"/>
        </a:p>
      </dgm:t>
    </dgm:pt>
    <dgm:pt modelId="{84396A16-5920-45FD-8A43-FD42E56F1833}" type="parTrans" cxnId="{57101D66-61D4-474C-946A-163ADF740103}">
      <dgm:prSet/>
      <dgm:spPr/>
      <dgm:t>
        <a:bodyPr/>
        <a:lstStyle/>
        <a:p>
          <a:endParaRPr lang="en-ZA"/>
        </a:p>
      </dgm:t>
    </dgm:pt>
    <dgm:pt modelId="{ECF42105-B509-4F80-844B-A90085998A29}" type="sibTrans" cxnId="{57101D66-61D4-474C-946A-163ADF740103}">
      <dgm:prSet/>
      <dgm:spPr/>
      <dgm:t>
        <a:bodyPr/>
        <a:lstStyle/>
        <a:p>
          <a:endParaRPr lang="en-ZA"/>
        </a:p>
      </dgm:t>
    </dgm:pt>
    <dgm:pt modelId="{B1BCEC91-6603-46FB-BED8-0BF3215BA0BA}">
      <dgm:prSet phldrT="[Text]"/>
      <dgm:spPr/>
      <dgm:t>
        <a:bodyPr/>
        <a:lstStyle/>
        <a:p>
          <a:r>
            <a:rPr lang="en-ZA" b="1" dirty="0" smtClean="0">
              <a:latin typeface="Arial Narrow" pitchFamily="34" charset="0"/>
            </a:rPr>
            <a:t>You may be embarrassed to back down if there are people watching. </a:t>
          </a:r>
          <a:endParaRPr lang="en-ZA" dirty="0"/>
        </a:p>
      </dgm:t>
    </dgm:pt>
    <dgm:pt modelId="{569A0734-B354-449D-84D4-9FD60AD5A9DA}" type="parTrans" cxnId="{38DC1D1A-ABD3-49DE-B3D1-0CF89265FF20}">
      <dgm:prSet/>
      <dgm:spPr/>
      <dgm:t>
        <a:bodyPr/>
        <a:lstStyle/>
        <a:p>
          <a:endParaRPr lang="en-ZA"/>
        </a:p>
      </dgm:t>
    </dgm:pt>
    <dgm:pt modelId="{3E79C3A2-397C-4603-9DF2-9B93ABF29C8F}" type="sibTrans" cxnId="{38DC1D1A-ABD3-49DE-B3D1-0CF89265FF20}">
      <dgm:prSet/>
      <dgm:spPr/>
      <dgm:t>
        <a:bodyPr/>
        <a:lstStyle/>
        <a:p>
          <a:endParaRPr lang="en-ZA"/>
        </a:p>
      </dgm:t>
    </dgm:pt>
    <dgm:pt modelId="{F80FDFD1-AA71-48D2-87F5-5DFE4DF6F75C}">
      <dgm:prSet phldrT="[Text]"/>
      <dgm:spPr/>
      <dgm:t>
        <a:bodyPr/>
        <a:lstStyle/>
        <a:p>
          <a:r>
            <a:rPr lang="en-ZA" b="1" dirty="0" smtClean="0">
              <a:latin typeface="Arial Narrow" pitchFamily="34" charset="0"/>
            </a:rPr>
            <a:t>But don't stare or glare.</a:t>
          </a:r>
          <a:endParaRPr lang="en-ZA" dirty="0"/>
        </a:p>
      </dgm:t>
    </dgm:pt>
    <dgm:pt modelId="{1E1F731E-EF8F-40F0-8504-7A874F188D02}" type="parTrans" cxnId="{D6056A74-53E2-4518-8F52-9DC995F0521B}">
      <dgm:prSet/>
      <dgm:spPr/>
      <dgm:t>
        <a:bodyPr/>
        <a:lstStyle/>
        <a:p>
          <a:endParaRPr lang="en-ZA"/>
        </a:p>
      </dgm:t>
    </dgm:pt>
    <dgm:pt modelId="{865A27F5-910B-4BBF-87B7-88FF0A9C7767}" type="sibTrans" cxnId="{D6056A74-53E2-4518-8F52-9DC995F0521B}">
      <dgm:prSet/>
      <dgm:spPr/>
      <dgm:t>
        <a:bodyPr/>
        <a:lstStyle/>
        <a:p>
          <a:endParaRPr lang="en-ZA"/>
        </a:p>
      </dgm:t>
    </dgm:pt>
    <dgm:pt modelId="{15DBD4B0-BA16-4529-BF89-1D12900B6E9F}">
      <dgm:prSet phldrT="[Text]"/>
      <dgm:spPr/>
      <dgm:t>
        <a:bodyPr/>
        <a:lstStyle/>
        <a:p>
          <a:r>
            <a:rPr lang="en-ZA" b="1" dirty="0" smtClean="0">
              <a:latin typeface="Arial Narrow" pitchFamily="34" charset="0"/>
            </a:rPr>
            <a:t>Try getting privacy in order to deal better with the situation.</a:t>
          </a:r>
          <a:endParaRPr lang="en-ZA" dirty="0"/>
        </a:p>
      </dgm:t>
    </dgm:pt>
    <dgm:pt modelId="{D3C1A233-FCEF-4ABF-A237-5FCC9FEDD4BD}" type="parTrans" cxnId="{C62DF9E0-D044-427A-96D6-F014AD0BE59D}">
      <dgm:prSet/>
      <dgm:spPr/>
      <dgm:t>
        <a:bodyPr/>
        <a:lstStyle/>
        <a:p>
          <a:endParaRPr lang="en-ZA"/>
        </a:p>
      </dgm:t>
    </dgm:pt>
    <dgm:pt modelId="{3A3FA2C9-0E26-48F7-88DE-0A8394AF5797}" type="sibTrans" cxnId="{C62DF9E0-D044-427A-96D6-F014AD0BE59D}">
      <dgm:prSet/>
      <dgm:spPr/>
      <dgm:t>
        <a:bodyPr/>
        <a:lstStyle/>
        <a:p>
          <a:endParaRPr lang="en-ZA"/>
        </a:p>
      </dgm:t>
    </dgm:pt>
    <dgm:pt modelId="{3735C7D7-D6FF-473F-B403-9CA1E07C401E}" type="pres">
      <dgm:prSet presAssocID="{1DB3EA14-769B-409F-AFA9-8A35C0602A6C}" presName="linear" presStyleCnt="0">
        <dgm:presLayoutVars>
          <dgm:dir/>
          <dgm:animLvl val="lvl"/>
          <dgm:resizeHandles val="exact"/>
        </dgm:presLayoutVars>
      </dgm:prSet>
      <dgm:spPr/>
      <dgm:t>
        <a:bodyPr/>
        <a:lstStyle/>
        <a:p>
          <a:endParaRPr lang="en-ZA"/>
        </a:p>
      </dgm:t>
    </dgm:pt>
    <dgm:pt modelId="{F1B51EF3-DAC9-4733-A754-292513335E1D}" type="pres">
      <dgm:prSet presAssocID="{149187ED-1A25-41C4-9E04-B18CB96CFCE3}" presName="parentLin" presStyleCnt="0"/>
      <dgm:spPr/>
      <dgm:t>
        <a:bodyPr/>
        <a:lstStyle/>
        <a:p>
          <a:endParaRPr lang="en-ZA"/>
        </a:p>
      </dgm:t>
    </dgm:pt>
    <dgm:pt modelId="{D1130058-05C5-4BCA-9409-645C23A1B4C2}" type="pres">
      <dgm:prSet presAssocID="{149187ED-1A25-41C4-9E04-B18CB96CFCE3}" presName="parentLeftMargin" presStyleLbl="node1" presStyleIdx="0" presStyleCnt="2"/>
      <dgm:spPr/>
      <dgm:t>
        <a:bodyPr/>
        <a:lstStyle/>
        <a:p>
          <a:endParaRPr lang="en-ZA"/>
        </a:p>
      </dgm:t>
    </dgm:pt>
    <dgm:pt modelId="{A3C450F7-8F39-4472-9749-A64D7CFA6E04}" type="pres">
      <dgm:prSet presAssocID="{149187ED-1A25-41C4-9E04-B18CB96CFCE3}" presName="parentText" presStyleLbl="node1" presStyleIdx="0" presStyleCnt="2">
        <dgm:presLayoutVars>
          <dgm:chMax val="0"/>
          <dgm:bulletEnabled val="1"/>
        </dgm:presLayoutVars>
      </dgm:prSet>
      <dgm:spPr/>
      <dgm:t>
        <a:bodyPr/>
        <a:lstStyle/>
        <a:p>
          <a:endParaRPr lang="en-ZA"/>
        </a:p>
      </dgm:t>
    </dgm:pt>
    <dgm:pt modelId="{916D9D4E-E6AE-46EA-BAE3-215783EB77FD}" type="pres">
      <dgm:prSet presAssocID="{149187ED-1A25-41C4-9E04-B18CB96CFCE3}" presName="negativeSpace" presStyleCnt="0"/>
      <dgm:spPr/>
      <dgm:t>
        <a:bodyPr/>
        <a:lstStyle/>
        <a:p>
          <a:endParaRPr lang="en-ZA"/>
        </a:p>
      </dgm:t>
    </dgm:pt>
    <dgm:pt modelId="{3BBB3CE8-E5E1-444F-BC99-CB156A5A233D}" type="pres">
      <dgm:prSet presAssocID="{149187ED-1A25-41C4-9E04-B18CB96CFCE3}" presName="childText" presStyleLbl="conFgAcc1" presStyleIdx="0" presStyleCnt="2">
        <dgm:presLayoutVars>
          <dgm:bulletEnabled val="1"/>
        </dgm:presLayoutVars>
      </dgm:prSet>
      <dgm:spPr/>
      <dgm:t>
        <a:bodyPr/>
        <a:lstStyle/>
        <a:p>
          <a:endParaRPr lang="en-ZA"/>
        </a:p>
      </dgm:t>
    </dgm:pt>
    <dgm:pt modelId="{50B3D0FB-68D6-40BF-81B3-32C644380EC0}" type="pres">
      <dgm:prSet presAssocID="{0806F9C9-E750-4239-BA1E-FD2339CAF81E}" presName="spaceBetweenRectangles" presStyleCnt="0"/>
      <dgm:spPr/>
      <dgm:t>
        <a:bodyPr/>
        <a:lstStyle/>
        <a:p>
          <a:endParaRPr lang="en-ZA"/>
        </a:p>
      </dgm:t>
    </dgm:pt>
    <dgm:pt modelId="{98636713-7350-43BB-9C3D-8A1B86A5DFC6}" type="pres">
      <dgm:prSet presAssocID="{DCD571AA-7283-4DD9-82C1-40BF669C61E4}" presName="parentLin" presStyleCnt="0"/>
      <dgm:spPr/>
      <dgm:t>
        <a:bodyPr/>
        <a:lstStyle/>
        <a:p>
          <a:endParaRPr lang="en-ZA"/>
        </a:p>
      </dgm:t>
    </dgm:pt>
    <dgm:pt modelId="{9861694A-7EC5-4F32-9852-A33A5FB85F59}" type="pres">
      <dgm:prSet presAssocID="{DCD571AA-7283-4DD9-82C1-40BF669C61E4}" presName="parentLeftMargin" presStyleLbl="node1" presStyleIdx="0" presStyleCnt="2"/>
      <dgm:spPr/>
      <dgm:t>
        <a:bodyPr/>
        <a:lstStyle/>
        <a:p>
          <a:endParaRPr lang="en-ZA"/>
        </a:p>
      </dgm:t>
    </dgm:pt>
    <dgm:pt modelId="{C65BBF24-8B78-4A66-B9E3-1F04A3D2CFB5}" type="pres">
      <dgm:prSet presAssocID="{DCD571AA-7283-4DD9-82C1-40BF669C61E4}" presName="parentText" presStyleLbl="node1" presStyleIdx="1" presStyleCnt="2">
        <dgm:presLayoutVars>
          <dgm:chMax val="0"/>
          <dgm:bulletEnabled val="1"/>
        </dgm:presLayoutVars>
      </dgm:prSet>
      <dgm:spPr/>
      <dgm:t>
        <a:bodyPr/>
        <a:lstStyle/>
        <a:p>
          <a:endParaRPr lang="en-ZA"/>
        </a:p>
      </dgm:t>
    </dgm:pt>
    <dgm:pt modelId="{3764F0E0-3693-48F0-9E71-9DF991F70994}" type="pres">
      <dgm:prSet presAssocID="{DCD571AA-7283-4DD9-82C1-40BF669C61E4}" presName="negativeSpace" presStyleCnt="0"/>
      <dgm:spPr/>
      <dgm:t>
        <a:bodyPr/>
        <a:lstStyle/>
        <a:p>
          <a:endParaRPr lang="en-ZA"/>
        </a:p>
      </dgm:t>
    </dgm:pt>
    <dgm:pt modelId="{FF10D0FF-CAC0-424D-808E-843712A5E624}" type="pres">
      <dgm:prSet presAssocID="{DCD571AA-7283-4DD9-82C1-40BF669C61E4}" presName="childText" presStyleLbl="conFgAcc1" presStyleIdx="1" presStyleCnt="2">
        <dgm:presLayoutVars>
          <dgm:bulletEnabled val="1"/>
        </dgm:presLayoutVars>
      </dgm:prSet>
      <dgm:spPr/>
      <dgm:t>
        <a:bodyPr/>
        <a:lstStyle/>
        <a:p>
          <a:endParaRPr lang="en-ZA"/>
        </a:p>
      </dgm:t>
    </dgm:pt>
  </dgm:ptLst>
  <dgm:cxnLst>
    <dgm:cxn modelId="{33972070-A6E1-402A-96B9-B724D6943AEC}" srcId="{149187ED-1A25-41C4-9E04-B18CB96CFCE3}" destId="{492248A9-8F48-42E3-BEEE-569FFF46E7E2}" srcOrd="0" destOrd="0" parTransId="{B6E5C933-F3BF-4897-B4C7-D16DEBD8F02A}" sibTransId="{515CBD19-3397-48A0-97D1-7D5C0B68BBFB}"/>
    <dgm:cxn modelId="{D6056A74-53E2-4518-8F52-9DC995F0521B}" srcId="{149187ED-1A25-41C4-9E04-B18CB96CFCE3}" destId="{F80FDFD1-AA71-48D2-87F5-5DFE4DF6F75C}" srcOrd="1" destOrd="0" parTransId="{1E1F731E-EF8F-40F0-8504-7A874F188D02}" sibTransId="{865A27F5-910B-4BBF-87B7-88FF0A9C7767}"/>
    <dgm:cxn modelId="{56EA94A8-6DAF-4D60-A40E-32627E373695}" type="presOf" srcId="{1DB3EA14-769B-409F-AFA9-8A35C0602A6C}" destId="{3735C7D7-D6FF-473F-B403-9CA1E07C401E}" srcOrd="0" destOrd="0" presId="urn:microsoft.com/office/officeart/2005/8/layout/list1"/>
    <dgm:cxn modelId="{9132F762-C2CF-497E-B0F3-C6640EB056EE}" type="presOf" srcId="{B1BCEC91-6603-46FB-BED8-0BF3215BA0BA}" destId="{FF10D0FF-CAC0-424D-808E-843712A5E624}" srcOrd="0" destOrd="0" presId="urn:microsoft.com/office/officeart/2005/8/layout/list1"/>
    <dgm:cxn modelId="{79484A65-B026-4B6E-87F7-7E69D03B7F51}" type="presOf" srcId="{DCD571AA-7283-4DD9-82C1-40BF669C61E4}" destId="{9861694A-7EC5-4F32-9852-A33A5FB85F59}" srcOrd="0" destOrd="0" presId="urn:microsoft.com/office/officeart/2005/8/layout/list1"/>
    <dgm:cxn modelId="{8F04AF45-B485-4082-BFCF-191647362141}" type="presOf" srcId="{15DBD4B0-BA16-4529-BF89-1D12900B6E9F}" destId="{FF10D0FF-CAC0-424D-808E-843712A5E624}" srcOrd="0" destOrd="1" presId="urn:microsoft.com/office/officeart/2005/8/layout/list1"/>
    <dgm:cxn modelId="{C62DF9E0-D044-427A-96D6-F014AD0BE59D}" srcId="{DCD571AA-7283-4DD9-82C1-40BF669C61E4}" destId="{15DBD4B0-BA16-4529-BF89-1D12900B6E9F}" srcOrd="1" destOrd="0" parTransId="{D3C1A233-FCEF-4ABF-A237-5FCC9FEDD4BD}" sibTransId="{3A3FA2C9-0E26-48F7-88DE-0A8394AF5797}"/>
    <dgm:cxn modelId="{78D663E1-4D51-4106-BCC4-699B655F652C}" type="presOf" srcId="{492248A9-8F48-42E3-BEEE-569FFF46E7E2}" destId="{3BBB3CE8-E5E1-444F-BC99-CB156A5A233D}" srcOrd="0" destOrd="0" presId="urn:microsoft.com/office/officeart/2005/8/layout/list1"/>
    <dgm:cxn modelId="{209666F9-D0A3-4E79-8C8F-231A4ACC79BD}" srcId="{1DB3EA14-769B-409F-AFA9-8A35C0602A6C}" destId="{149187ED-1A25-41C4-9E04-B18CB96CFCE3}" srcOrd="0" destOrd="0" parTransId="{4CCAB87E-730E-44EF-AE9A-5D6FFC4FDC26}" sibTransId="{0806F9C9-E750-4239-BA1E-FD2339CAF81E}"/>
    <dgm:cxn modelId="{92E8DD21-2CDB-4924-881E-0A4E99021C22}" type="presOf" srcId="{149187ED-1A25-41C4-9E04-B18CB96CFCE3}" destId="{D1130058-05C5-4BCA-9409-645C23A1B4C2}" srcOrd="0" destOrd="0" presId="urn:microsoft.com/office/officeart/2005/8/layout/list1"/>
    <dgm:cxn modelId="{EEA7B406-F523-4A2B-85B1-688E5F5F76B9}" type="presOf" srcId="{149187ED-1A25-41C4-9E04-B18CB96CFCE3}" destId="{A3C450F7-8F39-4472-9749-A64D7CFA6E04}" srcOrd="1" destOrd="0" presId="urn:microsoft.com/office/officeart/2005/8/layout/list1"/>
    <dgm:cxn modelId="{57101D66-61D4-474C-946A-163ADF740103}" srcId="{1DB3EA14-769B-409F-AFA9-8A35C0602A6C}" destId="{DCD571AA-7283-4DD9-82C1-40BF669C61E4}" srcOrd="1" destOrd="0" parTransId="{84396A16-5920-45FD-8A43-FD42E56F1833}" sibTransId="{ECF42105-B509-4F80-844B-A90085998A29}"/>
    <dgm:cxn modelId="{415513C6-16B8-4BA8-A129-4815DE0A1FD1}" type="presOf" srcId="{DCD571AA-7283-4DD9-82C1-40BF669C61E4}" destId="{C65BBF24-8B78-4A66-B9E3-1F04A3D2CFB5}" srcOrd="1" destOrd="0" presId="urn:microsoft.com/office/officeart/2005/8/layout/list1"/>
    <dgm:cxn modelId="{13DC4773-7D01-4C1A-9502-1DE9E28D8A5D}" type="presOf" srcId="{F80FDFD1-AA71-48D2-87F5-5DFE4DF6F75C}" destId="{3BBB3CE8-E5E1-444F-BC99-CB156A5A233D}" srcOrd="0" destOrd="1" presId="urn:microsoft.com/office/officeart/2005/8/layout/list1"/>
    <dgm:cxn modelId="{38DC1D1A-ABD3-49DE-B3D1-0CF89265FF20}" srcId="{DCD571AA-7283-4DD9-82C1-40BF669C61E4}" destId="{B1BCEC91-6603-46FB-BED8-0BF3215BA0BA}" srcOrd="0" destOrd="0" parTransId="{569A0734-B354-449D-84D4-9FD60AD5A9DA}" sibTransId="{3E79C3A2-397C-4603-9DF2-9B93ABF29C8F}"/>
    <dgm:cxn modelId="{45C9C875-A3BC-4310-A4B9-8F62B133CB03}" type="presParOf" srcId="{3735C7D7-D6FF-473F-B403-9CA1E07C401E}" destId="{F1B51EF3-DAC9-4733-A754-292513335E1D}" srcOrd="0" destOrd="0" presId="urn:microsoft.com/office/officeart/2005/8/layout/list1"/>
    <dgm:cxn modelId="{44484205-3A82-40BE-9B1C-A9EA35461F6C}" type="presParOf" srcId="{F1B51EF3-DAC9-4733-A754-292513335E1D}" destId="{D1130058-05C5-4BCA-9409-645C23A1B4C2}" srcOrd="0" destOrd="0" presId="urn:microsoft.com/office/officeart/2005/8/layout/list1"/>
    <dgm:cxn modelId="{536174E9-38B1-4314-BEE4-ABB385996ED0}" type="presParOf" srcId="{F1B51EF3-DAC9-4733-A754-292513335E1D}" destId="{A3C450F7-8F39-4472-9749-A64D7CFA6E04}" srcOrd="1" destOrd="0" presId="urn:microsoft.com/office/officeart/2005/8/layout/list1"/>
    <dgm:cxn modelId="{4398D521-5C04-49BD-9C8C-4A020DD3E3E7}" type="presParOf" srcId="{3735C7D7-D6FF-473F-B403-9CA1E07C401E}" destId="{916D9D4E-E6AE-46EA-BAE3-215783EB77FD}" srcOrd="1" destOrd="0" presId="urn:microsoft.com/office/officeart/2005/8/layout/list1"/>
    <dgm:cxn modelId="{9E97C5CC-2FEC-424A-91A1-4952E9239DFF}" type="presParOf" srcId="{3735C7D7-D6FF-473F-B403-9CA1E07C401E}" destId="{3BBB3CE8-E5E1-444F-BC99-CB156A5A233D}" srcOrd="2" destOrd="0" presId="urn:microsoft.com/office/officeart/2005/8/layout/list1"/>
    <dgm:cxn modelId="{8A39CCF4-828A-4A52-8ED1-38EEEA2E7338}" type="presParOf" srcId="{3735C7D7-D6FF-473F-B403-9CA1E07C401E}" destId="{50B3D0FB-68D6-40BF-81B3-32C644380EC0}" srcOrd="3" destOrd="0" presId="urn:microsoft.com/office/officeart/2005/8/layout/list1"/>
    <dgm:cxn modelId="{91FBF2F7-F66F-4B17-8CEF-49699DC3C453}" type="presParOf" srcId="{3735C7D7-D6FF-473F-B403-9CA1E07C401E}" destId="{98636713-7350-43BB-9C3D-8A1B86A5DFC6}" srcOrd="4" destOrd="0" presId="urn:microsoft.com/office/officeart/2005/8/layout/list1"/>
    <dgm:cxn modelId="{8904806B-5B4D-4E83-9B82-60F4174E38DA}" type="presParOf" srcId="{98636713-7350-43BB-9C3D-8A1B86A5DFC6}" destId="{9861694A-7EC5-4F32-9852-A33A5FB85F59}" srcOrd="0" destOrd="0" presId="urn:microsoft.com/office/officeart/2005/8/layout/list1"/>
    <dgm:cxn modelId="{796790E2-A859-4F9C-8327-3AB65E140FC1}" type="presParOf" srcId="{98636713-7350-43BB-9C3D-8A1B86A5DFC6}" destId="{C65BBF24-8B78-4A66-B9E3-1F04A3D2CFB5}" srcOrd="1" destOrd="0" presId="urn:microsoft.com/office/officeart/2005/8/layout/list1"/>
    <dgm:cxn modelId="{5842F3D7-24B3-4495-A3AA-CCAF4BA26E2F}" type="presParOf" srcId="{3735C7D7-D6FF-473F-B403-9CA1E07C401E}" destId="{3764F0E0-3693-48F0-9E71-9DF991F70994}" srcOrd="5" destOrd="0" presId="urn:microsoft.com/office/officeart/2005/8/layout/list1"/>
    <dgm:cxn modelId="{AE510D70-CE69-42AE-8B6F-4B26031FF2DF}" type="presParOf" srcId="{3735C7D7-D6FF-473F-B403-9CA1E07C401E}" destId="{FF10D0FF-CAC0-424D-808E-843712A5E624}" srcOrd="6" destOrd="0" presId="urn:microsoft.com/office/officeart/2005/8/layout/list1"/>
  </dgm:cxnLst>
  <dgm:bg/>
  <dgm:whole/>
</dgm:dataModel>
</file>

<file path=ppt/diagrams/data17.xml><?xml version="1.0" encoding="utf-8"?>
<dgm:dataModel xmlns:dgm="http://schemas.openxmlformats.org/drawingml/2006/diagram" xmlns:a="http://schemas.openxmlformats.org/drawingml/2006/main">
  <dgm:ptLst>
    <dgm:pt modelId="{1DB3EA14-769B-409F-AFA9-8A35C0602A6C}" type="doc">
      <dgm:prSet loTypeId="urn:microsoft.com/office/officeart/2005/8/layout/list1" loCatId="list" qsTypeId="urn:microsoft.com/office/officeart/2005/8/quickstyle/simple3" qsCatId="simple" csTypeId="urn:microsoft.com/office/officeart/2005/8/colors/accent3_1" csCatId="accent3" phldr="1"/>
      <dgm:spPr/>
      <dgm:t>
        <a:bodyPr/>
        <a:lstStyle/>
        <a:p>
          <a:endParaRPr lang="en-ZA"/>
        </a:p>
      </dgm:t>
    </dgm:pt>
    <dgm:pt modelId="{149187ED-1A25-41C4-9E04-B18CB96CFCE3}">
      <dgm:prSet phldrT="[Text]"/>
      <dgm:spPr/>
      <dgm:t>
        <a:bodyPr/>
        <a:lstStyle/>
        <a:p>
          <a:r>
            <a:rPr lang="en-ZA" b="1" dirty="0" smtClean="0">
              <a:latin typeface="Arial Narrow" pitchFamily="34" charset="0"/>
            </a:rPr>
            <a:t>Listen to your child</a:t>
          </a:r>
          <a:endParaRPr lang="en-ZA" dirty="0"/>
        </a:p>
      </dgm:t>
    </dgm:pt>
    <dgm:pt modelId="{4CCAB87E-730E-44EF-AE9A-5D6FFC4FDC26}" type="parTrans" cxnId="{209666F9-D0A3-4E79-8C8F-231A4ACC79BD}">
      <dgm:prSet/>
      <dgm:spPr/>
      <dgm:t>
        <a:bodyPr/>
        <a:lstStyle/>
        <a:p>
          <a:endParaRPr lang="en-ZA"/>
        </a:p>
      </dgm:t>
    </dgm:pt>
    <dgm:pt modelId="{0806F9C9-E750-4239-BA1E-FD2339CAF81E}" type="sibTrans" cxnId="{209666F9-D0A3-4E79-8C8F-231A4ACC79BD}">
      <dgm:prSet/>
      <dgm:spPr/>
      <dgm:t>
        <a:bodyPr/>
        <a:lstStyle/>
        <a:p>
          <a:endParaRPr lang="en-ZA"/>
        </a:p>
      </dgm:t>
    </dgm:pt>
    <dgm:pt modelId="{DCD571AA-7283-4DD9-82C1-40BF669C61E4}">
      <dgm:prSet phldrT="[Text]"/>
      <dgm:spPr/>
      <dgm:t>
        <a:bodyPr/>
        <a:lstStyle/>
        <a:p>
          <a:r>
            <a:rPr lang="en-ZA" b="1" dirty="0" smtClean="0">
              <a:latin typeface="Arial Narrow" pitchFamily="34" charset="0"/>
            </a:rPr>
            <a:t>Don’t be mean</a:t>
          </a:r>
          <a:endParaRPr lang="en-ZA" dirty="0"/>
        </a:p>
      </dgm:t>
    </dgm:pt>
    <dgm:pt modelId="{84396A16-5920-45FD-8A43-FD42E56F1833}" type="parTrans" cxnId="{57101D66-61D4-474C-946A-163ADF740103}">
      <dgm:prSet/>
      <dgm:spPr/>
      <dgm:t>
        <a:bodyPr/>
        <a:lstStyle/>
        <a:p>
          <a:endParaRPr lang="en-ZA"/>
        </a:p>
      </dgm:t>
    </dgm:pt>
    <dgm:pt modelId="{ECF42105-B509-4F80-844B-A90085998A29}" type="sibTrans" cxnId="{57101D66-61D4-474C-946A-163ADF740103}">
      <dgm:prSet/>
      <dgm:spPr/>
      <dgm:t>
        <a:bodyPr/>
        <a:lstStyle/>
        <a:p>
          <a:endParaRPr lang="en-ZA"/>
        </a:p>
      </dgm:t>
    </dgm:pt>
    <dgm:pt modelId="{B1BCEC91-6603-46FB-BED8-0BF3215BA0BA}">
      <dgm:prSet phldrT="[Text]"/>
      <dgm:spPr/>
      <dgm:t>
        <a:bodyPr/>
        <a:lstStyle/>
        <a:p>
          <a:r>
            <a:rPr lang="en-ZA" b="1" dirty="0" smtClean="0">
              <a:latin typeface="Arial Narrow" pitchFamily="34" charset="0"/>
            </a:rPr>
            <a:t>Don’t say mean things to the child.</a:t>
          </a:r>
          <a:endParaRPr lang="en-ZA" dirty="0"/>
        </a:p>
      </dgm:t>
    </dgm:pt>
    <dgm:pt modelId="{569A0734-B354-449D-84D4-9FD60AD5A9DA}" type="parTrans" cxnId="{38DC1D1A-ABD3-49DE-B3D1-0CF89265FF20}">
      <dgm:prSet/>
      <dgm:spPr/>
      <dgm:t>
        <a:bodyPr/>
        <a:lstStyle/>
        <a:p>
          <a:endParaRPr lang="en-ZA"/>
        </a:p>
      </dgm:t>
    </dgm:pt>
    <dgm:pt modelId="{3E79C3A2-397C-4603-9DF2-9B93ABF29C8F}" type="sibTrans" cxnId="{38DC1D1A-ABD3-49DE-B3D1-0CF89265FF20}">
      <dgm:prSet/>
      <dgm:spPr/>
      <dgm:t>
        <a:bodyPr/>
        <a:lstStyle/>
        <a:p>
          <a:endParaRPr lang="en-ZA"/>
        </a:p>
      </dgm:t>
    </dgm:pt>
    <dgm:pt modelId="{B5E3E34B-F003-4EAF-A5F6-D3D3820D7FFB}">
      <dgm:prSet phldrT="[Text]"/>
      <dgm:spPr/>
      <dgm:t>
        <a:bodyPr/>
        <a:lstStyle/>
        <a:p>
          <a:r>
            <a:rPr lang="en-ZA" b="1" dirty="0" smtClean="0">
              <a:latin typeface="Arial Narrow" pitchFamily="34" charset="0"/>
            </a:rPr>
            <a:t>Encourage</a:t>
          </a:r>
          <a:endParaRPr lang="en-ZA" b="1" dirty="0">
            <a:latin typeface="Arial Narrow" pitchFamily="34" charset="0"/>
          </a:endParaRPr>
        </a:p>
      </dgm:t>
    </dgm:pt>
    <dgm:pt modelId="{E7FB73DC-BBD0-427D-805C-4EDBC870090F}" type="parTrans" cxnId="{8B1DEC58-569B-47EA-B942-1768006062F3}">
      <dgm:prSet/>
      <dgm:spPr/>
      <dgm:t>
        <a:bodyPr/>
        <a:lstStyle/>
        <a:p>
          <a:endParaRPr lang="en-ZA"/>
        </a:p>
      </dgm:t>
    </dgm:pt>
    <dgm:pt modelId="{3B551FB1-295D-40C4-A434-20F06ECB0DF1}" type="sibTrans" cxnId="{8B1DEC58-569B-47EA-B942-1768006062F3}">
      <dgm:prSet/>
      <dgm:spPr/>
      <dgm:t>
        <a:bodyPr/>
        <a:lstStyle/>
        <a:p>
          <a:endParaRPr lang="en-ZA"/>
        </a:p>
      </dgm:t>
    </dgm:pt>
    <dgm:pt modelId="{3B022D8C-85CE-4DA4-8215-7C768012F74C}">
      <dgm:prSet phldrT="[Text]"/>
      <dgm:spPr/>
      <dgm:t>
        <a:bodyPr/>
        <a:lstStyle/>
        <a:p>
          <a:r>
            <a:rPr lang="en-ZA" b="1" dirty="0" smtClean="0">
              <a:latin typeface="Arial Narrow" pitchFamily="34" charset="0"/>
            </a:rPr>
            <a:t>Encourage thinking of solutions to the problem at hand.</a:t>
          </a:r>
          <a:endParaRPr lang="en-ZA" dirty="0"/>
        </a:p>
      </dgm:t>
    </dgm:pt>
    <dgm:pt modelId="{AED53FB0-9F78-4EDE-A80B-50E5BE3CEE8A}" type="parTrans" cxnId="{52DE2913-8D63-46F5-8E45-BB404015B3DF}">
      <dgm:prSet/>
      <dgm:spPr/>
      <dgm:t>
        <a:bodyPr/>
        <a:lstStyle/>
        <a:p>
          <a:endParaRPr lang="en-ZA"/>
        </a:p>
      </dgm:t>
    </dgm:pt>
    <dgm:pt modelId="{98304C5B-B912-4D1D-804B-4F9713C679EA}" type="sibTrans" cxnId="{52DE2913-8D63-46F5-8E45-BB404015B3DF}">
      <dgm:prSet/>
      <dgm:spPr/>
      <dgm:t>
        <a:bodyPr/>
        <a:lstStyle/>
        <a:p>
          <a:endParaRPr lang="en-ZA"/>
        </a:p>
      </dgm:t>
    </dgm:pt>
    <dgm:pt modelId="{D9ADBE43-F522-4DCB-8631-74D7A64D0891}">
      <dgm:prSet/>
      <dgm:spPr/>
      <dgm:t>
        <a:bodyPr/>
        <a:lstStyle/>
        <a:p>
          <a:r>
            <a:rPr lang="en-ZA" b="1" dirty="0" smtClean="0">
              <a:latin typeface="Arial Narrow" pitchFamily="34" charset="0"/>
            </a:rPr>
            <a:t>Ask questions to encourage thinking. (e.g. How would you feel?)</a:t>
          </a:r>
          <a:endParaRPr lang="en-ZA" b="1" dirty="0">
            <a:latin typeface="Arial Narrow" pitchFamily="34" charset="0"/>
          </a:endParaRPr>
        </a:p>
      </dgm:t>
    </dgm:pt>
    <dgm:pt modelId="{AF3D3088-59A9-4AA9-8E9F-EC9429553F69}" type="parTrans" cxnId="{7BB52147-5EF7-48CA-B38C-64D1585893E3}">
      <dgm:prSet/>
      <dgm:spPr/>
      <dgm:t>
        <a:bodyPr/>
        <a:lstStyle/>
        <a:p>
          <a:endParaRPr lang="en-ZA"/>
        </a:p>
      </dgm:t>
    </dgm:pt>
    <dgm:pt modelId="{05988944-AC16-4E33-B138-4E20000C53DF}" type="sibTrans" cxnId="{7BB52147-5EF7-48CA-B38C-64D1585893E3}">
      <dgm:prSet/>
      <dgm:spPr/>
      <dgm:t>
        <a:bodyPr/>
        <a:lstStyle/>
        <a:p>
          <a:endParaRPr lang="en-ZA"/>
        </a:p>
      </dgm:t>
    </dgm:pt>
    <dgm:pt modelId="{3735C7D7-D6FF-473F-B403-9CA1E07C401E}" type="pres">
      <dgm:prSet presAssocID="{1DB3EA14-769B-409F-AFA9-8A35C0602A6C}" presName="linear" presStyleCnt="0">
        <dgm:presLayoutVars>
          <dgm:dir/>
          <dgm:animLvl val="lvl"/>
          <dgm:resizeHandles val="exact"/>
        </dgm:presLayoutVars>
      </dgm:prSet>
      <dgm:spPr/>
      <dgm:t>
        <a:bodyPr/>
        <a:lstStyle/>
        <a:p>
          <a:endParaRPr lang="en-ZA"/>
        </a:p>
      </dgm:t>
    </dgm:pt>
    <dgm:pt modelId="{F1B51EF3-DAC9-4733-A754-292513335E1D}" type="pres">
      <dgm:prSet presAssocID="{149187ED-1A25-41C4-9E04-B18CB96CFCE3}" presName="parentLin" presStyleCnt="0"/>
      <dgm:spPr/>
      <dgm:t>
        <a:bodyPr/>
        <a:lstStyle/>
        <a:p>
          <a:endParaRPr lang="en-ZA"/>
        </a:p>
      </dgm:t>
    </dgm:pt>
    <dgm:pt modelId="{D1130058-05C5-4BCA-9409-645C23A1B4C2}" type="pres">
      <dgm:prSet presAssocID="{149187ED-1A25-41C4-9E04-B18CB96CFCE3}" presName="parentLeftMargin" presStyleLbl="node1" presStyleIdx="0" presStyleCnt="3"/>
      <dgm:spPr/>
      <dgm:t>
        <a:bodyPr/>
        <a:lstStyle/>
        <a:p>
          <a:endParaRPr lang="en-ZA"/>
        </a:p>
      </dgm:t>
    </dgm:pt>
    <dgm:pt modelId="{A3C450F7-8F39-4472-9749-A64D7CFA6E04}" type="pres">
      <dgm:prSet presAssocID="{149187ED-1A25-41C4-9E04-B18CB96CFCE3}" presName="parentText" presStyleLbl="node1" presStyleIdx="0" presStyleCnt="3">
        <dgm:presLayoutVars>
          <dgm:chMax val="0"/>
          <dgm:bulletEnabled val="1"/>
        </dgm:presLayoutVars>
      </dgm:prSet>
      <dgm:spPr/>
      <dgm:t>
        <a:bodyPr/>
        <a:lstStyle/>
        <a:p>
          <a:endParaRPr lang="en-ZA"/>
        </a:p>
      </dgm:t>
    </dgm:pt>
    <dgm:pt modelId="{916D9D4E-E6AE-46EA-BAE3-215783EB77FD}" type="pres">
      <dgm:prSet presAssocID="{149187ED-1A25-41C4-9E04-B18CB96CFCE3}" presName="negativeSpace" presStyleCnt="0"/>
      <dgm:spPr/>
      <dgm:t>
        <a:bodyPr/>
        <a:lstStyle/>
        <a:p>
          <a:endParaRPr lang="en-ZA"/>
        </a:p>
      </dgm:t>
    </dgm:pt>
    <dgm:pt modelId="{3BBB3CE8-E5E1-444F-BC99-CB156A5A233D}" type="pres">
      <dgm:prSet presAssocID="{149187ED-1A25-41C4-9E04-B18CB96CFCE3}" presName="childText" presStyleLbl="conFgAcc1" presStyleIdx="0" presStyleCnt="3">
        <dgm:presLayoutVars>
          <dgm:bulletEnabled val="1"/>
        </dgm:presLayoutVars>
      </dgm:prSet>
      <dgm:spPr/>
      <dgm:t>
        <a:bodyPr/>
        <a:lstStyle/>
        <a:p>
          <a:endParaRPr lang="en-ZA"/>
        </a:p>
      </dgm:t>
    </dgm:pt>
    <dgm:pt modelId="{50B3D0FB-68D6-40BF-81B3-32C644380EC0}" type="pres">
      <dgm:prSet presAssocID="{0806F9C9-E750-4239-BA1E-FD2339CAF81E}" presName="spaceBetweenRectangles" presStyleCnt="0"/>
      <dgm:spPr/>
      <dgm:t>
        <a:bodyPr/>
        <a:lstStyle/>
        <a:p>
          <a:endParaRPr lang="en-ZA"/>
        </a:p>
      </dgm:t>
    </dgm:pt>
    <dgm:pt modelId="{98636713-7350-43BB-9C3D-8A1B86A5DFC6}" type="pres">
      <dgm:prSet presAssocID="{DCD571AA-7283-4DD9-82C1-40BF669C61E4}" presName="parentLin" presStyleCnt="0"/>
      <dgm:spPr/>
      <dgm:t>
        <a:bodyPr/>
        <a:lstStyle/>
        <a:p>
          <a:endParaRPr lang="en-ZA"/>
        </a:p>
      </dgm:t>
    </dgm:pt>
    <dgm:pt modelId="{9861694A-7EC5-4F32-9852-A33A5FB85F59}" type="pres">
      <dgm:prSet presAssocID="{DCD571AA-7283-4DD9-82C1-40BF669C61E4}" presName="parentLeftMargin" presStyleLbl="node1" presStyleIdx="0" presStyleCnt="3"/>
      <dgm:spPr/>
      <dgm:t>
        <a:bodyPr/>
        <a:lstStyle/>
        <a:p>
          <a:endParaRPr lang="en-ZA"/>
        </a:p>
      </dgm:t>
    </dgm:pt>
    <dgm:pt modelId="{C65BBF24-8B78-4A66-B9E3-1F04A3D2CFB5}" type="pres">
      <dgm:prSet presAssocID="{DCD571AA-7283-4DD9-82C1-40BF669C61E4}" presName="parentText" presStyleLbl="node1" presStyleIdx="1" presStyleCnt="3">
        <dgm:presLayoutVars>
          <dgm:chMax val="0"/>
          <dgm:bulletEnabled val="1"/>
        </dgm:presLayoutVars>
      </dgm:prSet>
      <dgm:spPr/>
      <dgm:t>
        <a:bodyPr/>
        <a:lstStyle/>
        <a:p>
          <a:endParaRPr lang="en-ZA"/>
        </a:p>
      </dgm:t>
    </dgm:pt>
    <dgm:pt modelId="{3764F0E0-3693-48F0-9E71-9DF991F70994}" type="pres">
      <dgm:prSet presAssocID="{DCD571AA-7283-4DD9-82C1-40BF669C61E4}" presName="negativeSpace" presStyleCnt="0"/>
      <dgm:spPr/>
      <dgm:t>
        <a:bodyPr/>
        <a:lstStyle/>
        <a:p>
          <a:endParaRPr lang="en-ZA"/>
        </a:p>
      </dgm:t>
    </dgm:pt>
    <dgm:pt modelId="{FF10D0FF-CAC0-424D-808E-843712A5E624}" type="pres">
      <dgm:prSet presAssocID="{DCD571AA-7283-4DD9-82C1-40BF669C61E4}" presName="childText" presStyleLbl="conFgAcc1" presStyleIdx="1" presStyleCnt="3">
        <dgm:presLayoutVars>
          <dgm:bulletEnabled val="1"/>
        </dgm:presLayoutVars>
      </dgm:prSet>
      <dgm:spPr/>
      <dgm:t>
        <a:bodyPr/>
        <a:lstStyle/>
        <a:p>
          <a:endParaRPr lang="en-ZA"/>
        </a:p>
      </dgm:t>
    </dgm:pt>
    <dgm:pt modelId="{42AFF562-1DC6-4B89-8F78-CA4DA7241555}" type="pres">
      <dgm:prSet presAssocID="{ECF42105-B509-4F80-844B-A90085998A29}" presName="spaceBetweenRectangles" presStyleCnt="0"/>
      <dgm:spPr/>
      <dgm:t>
        <a:bodyPr/>
        <a:lstStyle/>
        <a:p>
          <a:endParaRPr lang="en-ZA"/>
        </a:p>
      </dgm:t>
    </dgm:pt>
    <dgm:pt modelId="{EB506B65-DDD9-4190-BBFE-3C2D64A42E77}" type="pres">
      <dgm:prSet presAssocID="{B5E3E34B-F003-4EAF-A5F6-D3D3820D7FFB}" presName="parentLin" presStyleCnt="0"/>
      <dgm:spPr/>
      <dgm:t>
        <a:bodyPr/>
        <a:lstStyle/>
        <a:p>
          <a:endParaRPr lang="en-ZA"/>
        </a:p>
      </dgm:t>
    </dgm:pt>
    <dgm:pt modelId="{4508E151-5262-4713-8C3B-7C9750EBF021}" type="pres">
      <dgm:prSet presAssocID="{B5E3E34B-F003-4EAF-A5F6-D3D3820D7FFB}" presName="parentLeftMargin" presStyleLbl="node1" presStyleIdx="1" presStyleCnt="3"/>
      <dgm:spPr/>
      <dgm:t>
        <a:bodyPr/>
        <a:lstStyle/>
        <a:p>
          <a:endParaRPr lang="en-ZA"/>
        </a:p>
      </dgm:t>
    </dgm:pt>
    <dgm:pt modelId="{640DE9A9-C6E1-42A7-87A9-5F651ED59359}" type="pres">
      <dgm:prSet presAssocID="{B5E3E34B-F003-4EAF-A5F6-D3D3820D7FFB}" presName="parentText" presStyleLbl="node1" presStyleIdx="2" presStyleCnt="3">
        <dgm:presLayoutVars>
          <dgm:chMax val="0"/>
          <dgm:bulletEnabled val="1"/>
        </dgm:presLayoutVars>
      </dgm:prSet>
      <dgm:spPr/>
      <dgm:t>
        <a:bodyPr/>
        <a:lstStyle/>
        <a:p>
          <a:endParaRPr lang="en-ZA"/>
        </a:p>
      </dgm:t>
    </dgm:pt>
    <dgm:pt modelId="{5E553EC5-02F4-488F-BCB8-F53CFF00753C}" type="pres">
      <dgm:prSet presAssocID="{B5E3E34B-F003-4EAF-A5F6-D3D3820D7FFB}" presName="negativeSpace" presStyleCnt="0"/>
      <dgm:spPr/>
      <dgm:t>
        <a:bodyPr/>
        <a:lstStyle/>
        <a:p>
          <a:endParaRPr lang="en-ZA"/>
        </a:p>
      </dgm:t>
    </dgm:pt>
    <dgm:pt modelId="{82D2ECE3-05DC-4C2B-86E9-F87E4495D341}" type="pres">
      <dgm:prSet presAssocID="{B5E3E34B-F003-4EAF-A5F6-D3D3820D7FFB}" presName="childText" presStyleLbl="conFgAcc1" presStyleIdx="2" presStyleCnt="3">
        <dgm:presLayoutVars>
          <dgm:bulletEnabled val="1"/>
        </dgm:presLayoutVars>
      </dgm:prSet>
      <dgm:spPr/>
      <dgm:t>
        <a:bodyPr/>
        <a:lstStyle/>
        <a:p>
          <a:endParaRPr lang="en-ZA"/>
        </a:p>
      </dgm:t>
    </dgm:pt>
  </dgm:ptLst>
  <dgm:cxnLst>
    <dgm:cxn modelId="{B9909184-9963-46FB-8217-0CF0F94AD9DD}" type="presOf" srcId="{B1BCEC91-6603-46FB-BED8-0BF3215BA0BA}" destId="{FF10D0FF-CAC0-424D-808E-843712A5E624}" srcOrd="0" destOrd="0" presId="urn:microsoft.com/office/officeart/2005/8/layout/list1"/>
    <dgm:cxn modelId="{38DC1D1A-ABD3-49DE-B3D1-0CF89265FF20}" srcId="{DCD571AA-7283-4DD9-82C1-40BF669C61E4}" destId="{B1BCEC91-6603-46FB-BED8-0BF3215BA0BA}" srcOrd="0" destOrd="0" parTransId="{569A0734-B354-449D-84D4-9FD60AD5A9DA}" sibTransId="{3E79C3A2-397C-4603-9DF2-9B93ABF29C8F}"/>
    <dgm:cxn modelId="{3C51DB4B-8E42-4E12-A1E1-0E287E21DB6C}" type="presOf" srcId="{1DB3EA14-769B-409F-AFA9-8A35C0602A6C}" destId="{3735C7D7-D6FF-473F-B403-9CA1E07C401E}" srcOrd="0" destOrd="0" presId="urn:microsoft.com/office/officeart/2005/8/layout/list1"/>
    <dgm:cxn modelId="{7BB52147-5EF7-48CA-B38C-64D1585893E3}" srcId="{B5E3E34B-F003-4EAF-A5F6-D3D3820D7FFB}" destId="{D9ADBE43-F522-4DCB-8631-74D7A64D0891}" srcOrd="1" destOrd="0" parTransId="{AF3D3088-59A9-4AA9-8E9F-EC9429553F69}" sibTransId="{05988944-AC16-4E33-B138-4E20000C53DF}"/>
    <dgm:cxn modelId="{36C54003-3EEC-4B09-A070-9E76E7C5A287}" type="presOf" srcId="{149187ED-1A25-41C4-9E04-B18CB96CFCE3}" destId="{D1130058-05C5-4BCA-9409-645C23A1B4C2}" srcOrd="0" destOrd="0" presId="urn:microsoft.com/office/officeart/2005/8/layout/list1"/>
    <dgm:cxn modelId="{A6935D0B-CFFD-4D07-B40C-04036D94726D}" type="presOf" srcId="{DCD571AA-7283-4DD9-82C1-40BF669C61E4}" destId="{9861694A-7EC5-4F32-9852-A33A5FB85F59}" srcOrd="0" destOrd="0" presId="urn:microsoft.com/office/officeart/2005/8/layout/list1"/>
    <dgm:cxn modelId="{77BCD46A-0BA9-4C3C-81F1-227A383B0FE8}" type="presOf" srcId="{3B022D8C-85CE-4DA4-8215-7C768012F74C}" destId="{82D2ECE3-05DC-4C2B-86E9-F87E4495D341}" srcOrd="0" destOrd="0" presId="urn:microsoft.com/office/officeart/2005/8/layout/list1"/>
    <dgm:cxn modelId="{209666F9-D0A3-4E79-8C8F-231A4ACC79BD}" srcId="{1DB3EA14-769B-409F-AFA9-8A35C0602A6C}" destId="{149187ED-1A25-41C4-9E04-B18CB96CFCE3}" srcOrd="0" destOrd="0" parTransId="{4CCAB87E-730E-44EF-AE9A-5D6FFC4FDC26}" sibTransId="{0806F9C9-E750-4239-BA1E-FD2339CAF81E}"/>
    <dgm:cxn modelId="{57101D66-61D4-474C-946A-163ADF740103}" srcId="{1DB3EA14-769B-409F-AFA9-8A35C0602A6C}" destId="{DCD571AA-7283-4DD9-82C1-40BF669C61E4}" srcOrd="1" destOrd="0" parTransId="{84396A16-5920-45FD-8A43-FD42E56F1833}" sibTransId="{ECF42105-B509-4F80-844B-A90085998A29}"/>
    <dgm:cxn modelId="{8B1DEC58-569B-47EA-B942-1768006062F3}" srcId="{1DB3EA14-769B-409F-AFA9-8A35C0602A6C}" destId="{B5E3E34B-F003-4EAF-A5F6-D3D3820D7FFB}" srcOrd="2" destOrd="0" parTransId="{E7FB73DC-BBD0-427D-805C-4EDBC870090F}" sibTransId="{3B551FB1-295D-40C4-A434-20F06ECB0DF1}"/>
    <dgm:cxn modelId="{9471596E-2D5A-456B-AD48-B97FBA0177FE}" type="presOf" srcId="{D9ADBE43-F522-4DCB-8631-74D7A64D0891}" destId="{82D2ECE3-05DC-4C2B-86E9-F87E4495D341}" srcOrd="0" destOrd="1" presId="urn:microsoft.com/office/officeart/2005/8/layout/list1"/>
    <dgm:cxn modelId="{ACBD0234-8D14-4325-8558-F72458A275D4}" type="presOf" srcId="{149187ED-1A25-41C4-9E04-B18CB96CFCE3}" destId="{A3C450F7-8F39-4472-9749-A64D7CFA6E04}" srcOrd="1" destOrd="0" presId="urn:microsoft.com/office/officeart/2005/8/layout/list1"/>
    <dgm:cxn modelId="{B47CFCEB-F0CE-4145-9390-51C30D63322D}" type="presOf" srcId="{B5E3E34B-F003-4EAF-A5F6-D3D3820D7FFB}" destId="{640DE9A9-C6E1-42A7-87A9-5F651ED59359}" srcOrd="1" destOrd="0" presId="urn:microsoft.com/office/officeart/2005/8/layout/list1"/>
    <dgm:cxn modelId="{52DE2913-8D63-46F5-8E45-BB404015B3DF}" srcId="{B5E3E34B-F003-4EAF-A5F6-D3D3820D7FFB}" destId="{3B022D8C-85CE-4DA4-8215-7C768012F74C}" srcOrd="0" destOrd="0" parTransId="{AED53FB0-9F78-4EDE-A80B-50E5BE3CEE8A}" sibTransId="{98304C5B-B912-4D1D-804B-4F9713C679EA}"/>
    <dgm:cxn modelId="{0915A714-86E5-44CF-938A-D589FA04A650}" type="presOf" srcId="{B5E3E34B-F003-4EAF-A5F6-D3D3820D7FFB}" destId="{4508E151-5262-4713-8C3B-7C9750EBF021}" srcOrd="0" destOrd="0" presId="urn:microsoft.com/office/officeart/2005/8/layout/list1"/>
    <dgm:cxn modelId="{AC666DE1-C507-4AB4-82B7-CFBD2E4FDE06}" type="presOf" srcId="{DCD571AA-7283-4DD9-82C1-40BF669C61E4}" destId="{C65BBF24-8B78-4A66-B9E3-1F04A3D2CFB5}" srcOrd="1" destOrd="0" presId="urn:microsoft.com/office/officeart/2005/8/layout/list1"/>
    <dgm:cxn modelId="{0237E0AF-6C1F-4EB2-91EE-C6A449429DF7}" type="presParOf" srcId="{3735C7D7-D6FF-473F-B403-9CA1E07C401E}" destId="{F1B51EF3-DAC9-4733-A754-292513335E1D}" srcOrd="0" destOrd="0" presId="urn:microsoft.com/office/officeart/2005/8/layout/list1"/>
    <dgm:cxn modelId="{5AD6263F-26E5-47A8-949E-FA2EC0289547}" type="presParOf" srcId="{F1B51EF3-DAC9-4733-A754-292513335E1D}" destId="{D1130058-05C5-4BCA-9409-645C23A1B4C2}" srcOrd="0" destOrd="0" presId="urn:microsoft.com/office/officeart/2005/8/layout/list1"/>
    <dgm:cxn modelId="{AC536058-03C8-4D3D-B893-657C9CD1E64F}" type="presParOf" srcId="{F1B51EF3-DAC9-4733-A754-292513335E1D}" destId="{A3C450F7-8F39-4472-9749-A64D7CFA6E04}" srcOrd="1" destOrd="0" presId="urn:microsoft.com/office/officeart/2005/8/layout/list1"/>
    <dgm:cxn modelId="{E667A80F-AF11-4B16-B65B-184D3A11A0FD}" type="presParOf" srcId="{3735C7D7-D6FF-473F-B403-9CA1E07C401E}" destId="{916D9D4E-E6AE-46EA-BAE3-215783EB77FD}" srcOrd="1" destOrd="0" presId="urn:microsoft.com/office/officeart/2005/8/layout/list1"/>
    <dgm:cxn modelId="{612B943E-8C12-487C-9BCA-E3F5ECCB656E}" type="presParOf" srcId="{3735C7D7-D6FF-473F-B403-9CA1E07C401E}" destId="{3BBB3CE8-E5E1-444F-BC99-CB156A5A233D}" srcOrd="2" destOrd="0" presId="urn:microsoft.com/office/officeart/2005/8/layout/list1"/>
    <dgm:cxn modelId="{653D9842-0E46-4A8E-94BF-E2957A5153C1}" type="presParOf" srcId="{3735C7D7-D6FF-473F-B403-9CA1E07C401E}" destId="{50B3D0FB-68D6-40BF-81B3-32C644380EC0}" srcOrd="3" destOrd="0" presId="urn:microsoft.com/office/officeart/2005/8/layout/list1"/>
    <dgm:cxn modelId="{3173727F-9318-4E53-BD2C-56D8095A5152}" type="presParOf" srcId="{3735C7D7-D6FF-473F-B403-9CA1E07C401E}" destId="{98636713-7350-43BB-9C3D-8A1B86A5DFC6}" srcOrd="4" destOrd="0" presId="urn:microsoft.com/office/officeart/2005/8/layout/list1"/>
    <dgm:cxn modelId="{6CADD4D4-7107-4AF5-8F8F-7663852448A2}" type="presParOf" srcId="{98636713-7350-43BB-9C3D-8A1B86A5DFC6}" destId="{9861694A-7EC5-4F32-9852-A33A5FB85F59}" srcOrd="0" destOrd="0" presId="urn:microsoft.com/office/officeart/2005/8/layout/list1"/>
    <dgm:cxn modelId="{591A5CCA-1E20-40F7-B38D-BBA33059A0F0}" type="presParOf" srcId="{98636713-7350-43BB-9C3D-8A1B86A5DFC6}" destId="{C65BBF24-8B78-4A66-B9E3-1F04A3D2CFB5}" srcOrd="1" destOrd="0" presId="urn:microsoft.com/office/officeart/2005/8/layout/list1"/>
    <dgm:cxn modelId="{29BA817C-66D8-4E49-A222-70442A556E23}" type="presParOf" srcId="{3735C7D7-D6FF-473F-B403-9CA1E07C401E}" destId="{3764F0E0-3693-48F0-9E71-9DF991F70994}" srcOrd="5" destOrd="0" presId="urn:microsoft.com/office/officeart/2005/8/layout/list1"/>
    <dgm:cxn modelId="{8B2E58C0-76E1-45E3-85F1-B54FEB216EDD}" type="presParOf" srcId="{3735C7D7-D6FF-473F-B403-9CA1E07C401E}" destId="{FF10D0FF-CAC0-424D-808E-843712A5E624}" srcOrd="6" destOrd="0" presId="urn:microsoft.com/office/officeart/2005/8/layout/list1"/>
    <dgm:cxn modelId="{0FAD7AA4-536A-4A90-BE30-1225C17DA474}" type="presParOf" srcId="{3735C7D7-D6FF-473F-B403-9CA1E07C401E}" destId="{42AFF562-1DC6-4B89-8F78-CA4DA7241555}" srcOrd="7" destOrd="0" presId="urn:microsoft.com/office/officeart/2005/8/layout/list1"/>
    <dgm:cxn modelId="{5DBAA9E0-F5D7-4ABD-BE55-7B1DB3262F43}" type="presParOf" srcId="{3735C7D7-D6FF-473F-B403-9CA1E07C401E}" destId="{EB506B65-DDD9-4190-BBFE-3C2D64A42E77}" srcOrd="8" destOrd="0" presId="urn:microsoft.com/office/officeart/2005/8/layout/list1"/>
    <dgm:cxn modelId="{C110A8D0-8A62-4D80-856A-6EF2129089AF}" type="presParOf" srcId="{EB506B65-DDD9-4190-BBFE-3C2D64A42E77}" destId="{4508E151-5262-4713-8C3B-7C9750EBF021}" srcOrd="0" destOrd="0" presId="urn:microsoft.com/office/officeart/2005/8/layout/list1"/>
    <dgm:cxn modelId="{26C751AE-BFCA-425F-A6EB-12F6246750AE}" type="presParOf" srcId="{EB506B65-DDD9-4190-BBFE-3C2D64A42E77}" destId="{640DE9A9-C6E1-42A7-87A9-5F651ED59359}" srcOrd="1" destOrd="0" presId="urn:microsoft.com/office/officeart/2005/8/layout/list1"/>
    <dgm:cxn modelId="{7930D44C-FD75-4807-B1AB-75D10C2C0F54}" type="presParOf" srcId="{3735C7D7-D6FF-473F-B403-9CA1E07C401E}" destId="{5E553EC5-02F4-488F-BCB8-F53CFF00753C}" srcOrd="9" destOrd="0" presId="urn:microsoft.com/office/officeart/2005/8/layout/list1"/>
    <dgm:cxn modelId="{0EDFAEB8-D721-40BB-87B4-119EAE967382}" type="presParOf" srcId="{3735C7D7-D6FF-473F-B403-9CA1E07C401E}" destId="{82D2ECE3-05DC-4C2B-86E9-F87E4495D341}" srcOrd="10" destOrd="0" presId="urn:microsoft.com/office/officeart/2005/8/layout/list1"/>
  </dgm:cxnLst>
  <dgm:bg/>
  <dgm:whole/>
</dgm:dataModel>
</file>

<file path=ppt/diagrams/data18.xml><?xml version="1.0" encoding="utf-8"?>
<dgm:dataModel xmlns:dgm="http://schemas.openxmlformats.org/drawingml/2006/diagram" xmlns:a="http://schemas.openxmlformats.org/drawingml/2006/main">
  <dgm:ptLst>
    <dgm:pt modelId="{8A52B508-1944-4838-B498-792944F9B1BD}" type="doc">
      <dgm:prSet loTypeId="urn:microsoft.com/office/officeart/2005/8/layout/arrow2" loCatId="process" qsTypeId="urn:microsoft.com/office/officeart/2005/8/quickstyle/simple1" qsCatId="simple" csTypeId="urn:microsoft.com/office/officeart/2005/8/colors/accent3_3" csCatId="accent3" phldr="1"/>
      <dgm:spPr/>
    </dgm:pt>
    <dgm:pt modelId="{45F39C18-FD45-4952-9C81-FC328EBC09D8}">
      <dgm:prSet phldrT="[Text]" custT="1"/>
      <dgm:spPr/>
      <dgm:t>
        <a:bodyPr/>
        <a:lstStyle/>
        <a:p>
          <a:r>
            <a:rPr lang="en-ZA" sz="2000" b="1" dirty="0" smtClean="0">
              <a:latin typeface="Arial Narrow" pitchFamily="34" charset="0"/>
            </a:rPr>
            <a:t>Most extreme measure!</a:t>
          </a:r>
          <a:endParaRPr lang="en-ZA" sz="2000" dirty="0"/>
        </a:p>
      </dgm:t>
    </dgm:pt>
    <dgm:pt modelId="{96523DB6-BCB7-4C88-92F5-1FCD5465E7DA}" type="parTrans" cxnId="{AD4F025F-6FBB-4BF8-BBA2-76819F5CA34F}">
      <dgm:prSet/>
      <dgm:spPr/>
      <dgm:t>
        <a:bodyPr/>
        <a:lstStyle/>
        <a:p>
          <a:endParaRPr lang="en-ZA"/>
        </a:p>
      </dgm:t>
    </dgm:pt>
    <dgm:pt modelId="{93B027E2-D4FD-4827-8A3C-C456172BF7C6}" type="sibTrans" cxnId="{AD4F025F-6FBB-4BF8-BBA2-76819F5CA34F}">
      <dgm:prSet/>
      <dgm:spPr/>
      <dgm:t>
        <a:bodyPr/>
        <a:lstStyle/>
        <a:p>
          <a:endParaRPr lang="en-ZA"/>
        </a:p>
      </dgm:t>
    </dgm:pt>
    <dgm:pt modelId="{14664A68-5073-4C8D-AB11-63CFF29C47A9}">
      <dgm:prSet phldrT="[Text]" custT="1"/>
      <dgm:spPr/>
      <dgm:t>
        <a:bodyPr/>
        <a:lstStyle/>
        <a:p>
          <a:r>
            <a:rPr lang="en-ZA" sz="2000" b="1" dirty="0" smtClean="0">
              <a:latin typeface="Arial Narrow" pitchFamily="34" charset="0"/>
            </a:rPr>
            <a:t>Isolation for disruptive learning is uncomfortable -  it’s meant to be.</a:t>
          </a:r>
          <a:endParaRPr lang="en-ZA" sz="2000" dirty="0"/>
        </a:p>
      </dgm:t>
    </dgm:pt>
    <dgm:pt modelId="{8D129F71-E3E8-4AD5-9123-02C1EE5EBF04}" type="parTrans" cxnId="{7DB9C818-4381-41DE-B406-6FB420A56F0E}">
      <dgm:prSet/>
      <dgm:spPr/>
      <dgm:t>
        <a:bodyPr/>
        <a:lstStyle/>
        <a:p>
          <a:endParaRPr lang="en-ZA"/>
        </a:p>
      </dgm:t>
    </dgm:pt>
    <dgm:pt modelId="{EAA2228F-AE23-477C-A6EB-7F644F0D9942}" type="sibTrans" cxnId="{7DB9C818-4381-41DE-B406-6FB420A56F0E}">
      <dgm:prSet/>
      <dgm:spPr/>
      <dgm:t>
        <a:bodyPr/>
        <a:lstStyle/>
        <a:p>
          <a:endParaRPr lang="en-ZA"/>
        </a:p>
      </dgm:t>
    </dgm:pt>
    <dgm:pt modelId="{50691179-5470-4E29-8DFF-7940872BE143}">
      <dgm:prSet phldrT="[Text]" custT="1"/>
      <dgm:spPr/>
      <dgm:t>
        <a:bodyPr/>
        <a:lstStyle/>
        <a:p>
          <a:pPr algn="ctr"/>
          <a:endParaRPr lang="en-ZA" sz="2000" b="1" dirty="0" smtClean="0">
            <a:latin typeface="Arial Narrow" pitchFamily="34" charset="0"/>
          </a:endParaRPr>
        </a:p>
        <a:p>
          <a:pPr algn="ctr"/>
          <a:r>
            <a:rPr lang="en-ZA" sz="2000" b="1" dirty="0" smtClean="0">
              <a:latin typeface="Arial Narrow" pitchFamily="34" charset="0"/>
            </a:rPr>
            <a:t>Remember that learners my live up to the label of being disruptive and they become more defiant because they are rejected. This could later lead on to criminal behaviour.</a:t>
          </a:r>
          <a:endParaRPr lang="en-ZA" sz="2000" dirty="0"/>
        </a:p>
      </dgm:t>
    </dgm:pt>
    <dgm:pt modelId="{965B9446-96FD-4D7C-9C6E-EA9A805655E7}" type="parTrans" cxnId="{3B4AA7B6-6A23-41C4-A63D-AC0360FB0E7D}">
      <dgm:prSet/>
      <dgm:spPr/>
      <dgm:t>
        <a:bodyPr/>
        <a:lstStyle/>
        <a:p>
          <a:endParaRPr lang="en-ZA"/>
        </a:p>
      </dgm:t>
    </dgm:pt>
    <dgm:pt modelId="{ADF9C307-C4DF-44F7-A1EC-E63D3E16C8CC}" type="sibTrans" cxnId="{3B4AA7B6-6A23-41C4-A63D-AC0360FB0E7D}">
      <dgm:prSet/>
      <dgm:spPr/>
      <dgm:t>
        <a:bodyPr/>
        <a:lstStyle/>
        <a:p>
          <a:endParaRPr lang="en-ZA"/>
        </a:p>
      </dgm:t>
    </dgm:pt>
    <dgm:pt modelId="{7BF0D3C3-3DB3-4497-9B81-CC9D7A6AA815}" type="pres">
      <dgm:prSet presAssocID="{8A52B508-1944-4838-B498-792944F9B1BD}" presName="arrowDiagram" presStyleCnt="0">
        <dgm:presLayoutVars>
          <dgm:chMax val="5"/>
          <dgm:dir/>
          <dgm:resizeHandles val="exact"/>
        </dgm:presLayoutVars>
      </dgm:prSet>
      <dgm:spPr/>
    </dgm:pt>
    <dgm:pt modelId="{65B61CA3-431B-4187-AC4F-CC345A68E2FA}" type="pres">
      <dgm:prSet presAssocID="{8A52B508-1944-4838-B498-792944F9B1BD}" presName="arrow" presStyleLbl="bgShp" presStyleIdx="0" presStyleCnt="1" custLinFactNeighborX="-10000" custLinFactNeighborY="-21273"/>
      <dgm:spPr/>
    </dgm:pt>
    <dgm:pt modelId="{31DA3C9D-6862-41EA-8E88-285D307EC81F}" type="pres">
      <dgm:prSet presAssocID="{8A52B508-1944-4838-B498-792944F9B1BD}" presName="arrowDiagram3" presStyleCnt="0"/>
      <dgm:spPr/>
    </dgm:pt>
    <dgm:pt modelId="{51B2B03A-40D0-47B2-AE09-20CCAFA430BA}" type="pres">
      <dgm:prSet presAssocID="{45F39C18-FD45-4952-9C81-FC328EBC09D8}" presName="bullet3a" presStyleLbl="node1" presStyleIdx="0" presStyleCnt="3"/>
      <dgm:spPr/>
    </dgm:pt>
    <dgm:pt modelId="{68515739-397B-4F4E-8A19-31190AA6BDDB}" type="pres">
      <dgm:prSet presAssocID="{45F39C18-FD45-4952-9C81-FC328EBC09D8}" presName="textBox3a" presStyleLbl="revTx" presStyleIdx="0" presStyleCnt="3">
        <dgm:presLayoutVars>
          <dgm:bulletEnabled val="1"/>
        </dgm:presLayoutVars>
      </dgm:prSet>
      <dgm:spPr/>
      <dgm:t>
        <a:bodyPr/>
        <a:lstStyle/>
        <a:p>
          <a:endParaRPr lang="en-ZA"/>
        </a:p>
      </dgm:t>
    </dgm:pt>
    <dgm:pt modelId="{ADBEDE0A-C732-47B3-929F-6185E3E4C8C4}" type="pres">
      <dgm:prSet presAssocID="{14664A68-5073-4C8D-AB11-63CFF29C47A9}" presName="bullet3b" presStyleLbl="node1" presStyleIdx="1" presStyleCnt="3"/>
      <dgm:spPr/>
    </dgm:pt>
    <dgm:pt modelId="{500D101E-0D8C-4D4E-A2BB-6C4329E00539}" type="pres">
      <dgm:prSet presAssocID="{14664A68-5073-4C8D-AB11-63CFF29C47A9}" presName="textBox3b" presStyleLbl="revTx" presStyleIdx="1" presStyleCnt="3" custLinFactNeighborX="-10605" custLinFactNeighborY="8088">
        <dgm:presLayoutVars>
          <dgm:bulletEnabled val="1"/>
        </dgm:presLayoutVars>
      </dgm:prSet>
      <dgm:spPr/>
      <dgm:t>
        <a:bodyPr/>
        <a:lstStyle/>
        <a:p>
          <a:endParaRPr lang="en-ZA"/>
        </a:p>
      </dgm:t>
    </dgm:pt>
    <dgm:pt modelId="{58BBE34F-12F3-45F3-BFB4-A70F9C43FFFD}" type="pres">
      <dgm:prSet presAssocID="{50691179-5470-4E29-8DFF-7940872BE143}" presName="bullet3c" presStyleLbl="node1" presStyleIdx="2" presStyleCnt="3"/>
      <dgm:spPr/>
    </dgm:pt>
    <dgm:pt modelId="{BB9277FB-8C46-4BF6-937C-598C611F335F}" type="pres">
      <dgm:prSet presAssocID="{50691179-5470-4E29-8DFF-7940872BE143}" presName="textBox3c" presStyleLbl="revTx" presStyleIdx="2" presStyleCnt="3" custScaleX="156443" custScaleY="79163">
        <dgm:presLayoutVars>
          <dgm:bulletEnabled val="1"/>
        </dgm:presLayoutVars>
      </dgm:prSet>
      <dgm:spPr/>
      <dgm:t>
        <a:bodyPr/>
        <a:lstStyle/>
        <a:p>
          <a:endParaRPr lang="en-ZA"/>
        </a:p>
      </dgm:t>
    </dgm:pt>
  </dgm:ptLst>
  <dgm:cxnLst>
    <dgm:cxn modelId="{7DB9C818-4381-41DE-B406-6FB420A56F0E}" srcId="{8A52B508-1944-4838-B498-792944F9B1BD}" destId="{14664A68-5073-4C8D-AB11-63CFF29C47A9}" srcOrd="1" destOrd="0" parTransId="{8D129F71-E3E8-4AD5-9123-02C1EE5EBF04}" sibTransId="{EAA2228F-AE23-477C-A6EB-7F644F0D9942}"/>
    <dgm:cxn modelId="{1CE33A46-FBAD-4024-88FE-AFD1A0F01FCD}" type="presOf" srcId="{14664A68-5073-4C8D-AB11-63CFF29C47A9}" destId="{500D101E-0D8C-4D4E-A2BB-6C4329E00539}" srcOrd="0" destOrd="0" presId="urn:microsoft.com/office/officeart/2005/8/layout/arrow2"/>
    <dgm:cxn modelId="{AD4F025F-6FBB-4BF8-BBA2-76819F5CA34F}" srcId="{8A52B508-1944-4838-B498-792944F9B1BD}" destId="{45F39C18-FD45-4952-9C81-FC328EBC09D8}" srcOrd="0" destOrd="0" parTransId="{96523DB6-BCB7-4C88-92F5-1FCD5465E7DA}" sibTransId="{93B027E2-D4FD-4827-8A3C-C456172BF7C6}"/>
    <dgm:cxn modelId="{17EB0D47-ADA2-42F1-B0B3-CDE9CCC164C7}" type="presOf" srcId="{45F39C18-FD45-4952-9C81-FC328EBC09D8}" destId="{68515739-397B-4F4E-8A19-31190AA6BDDB}" srcOrd="0" destOrd="0" presId="urn:microsoft.com/office/officeart/2005/8/layout/arrow2"/>
    <dgm:cxn modelId="{7CE21A38-F9F0-470D-B472-B49CAE07CF7D}" type="presOf" srcId="{8A52B508-1944-4838-B498-792944F9B1BD}" destId="{7BF0D3C3-3DB3-4497-9B81-CC9D7A6AA815}" srcOrd="0" destOrd="0" presId="urn:microsoft.com/office/officeart/2005/8/layout/arrow2"/>
    <dgm:cxn modelId="{FFC1904A-49D3-48C7-B7B9-4F4161366A20}" type="presOf" srcId="{50691179-5470-4E29-8DFF-7940872BE143}" destId="{BB9277FB-8C46-4BF6-937C-598C611F335F}" srcOrd="0" destOrd="0" presId="urn:microsoft.com/office/officeart/2005/8/layout/arrow2"/>
    <dgm:cxn modelId="{3B4AA7B6-6A23-41C4-A63D-AC0360FB0E7D}" srcId="{8A52B508-1944-4838-B498-792944F9B1BD}" destId="{50691179-5470-4E29-8DFF-7940872BE143}" srcOrd="2" destOrd="0" parTransId="{965B9446-96FD-4D7C-9C6E-EA9A805655E7}" sibTransId="{ADF9C307-C4DF-44F7-A1EC-E63D3E16C8CC}"/>
    <dgm:cxn modelId="{B57B5B79-E245-4B3D-9482-5A98424249A7}" type="presParOf" srcId="{7BF0D3C3-3DB3-4497-9B81-CC9D7A6AA815}" destId="{65B61CA3-431B-4187-AC4F-CC345A68E2FA}" srcOrd="0" destOrd="0" presId="urn:microsoft.com/office/officeart/2005/8/layout/arrow2"/>
    <dgm:cxn modelId="{B43F14AE-D9D4-46D0-9E1F-92D577822034}" type="presParOf" srcId="{7BF0D3C3-3DB3-4497-9B81-CC9D7A6AA815}" destId="{31DA3C9D-6862-41EA-8E88-285D307EC81F}" srcOrd="1" destOrd="0" presId="urn:microsoft.com/office/officeart/2005/8/layout/arrow2"/>
    <dgm:cxn modelId="{F14C9394-4026-4A90-9CF8-8461C6DFC493}" type="presParOf" srcId="{31DA3C9D-6862-41EA-8E88-285D307EC81F}" destId="{51B2B03A-40D0-47B2-AE09-20CCAFA430BA}" srcOrd="0" destOrd="0" presId="urn:microsoft.com/office/officeart/2005/8/layout/arrow2"/>
    <dgm:cxn modelId="{F49C20A9-75CD-44EF-A0D5-44D9B9E95336}" type="presParOf" srcId="{31DA3C9D-6862-41EA-8E88-285D307EC81F}" destId="{68515739-397B-4F4E-8A19-31190AA6BDDB}" srcOrd="1" destOrd="0" presId="urn:microsoft.com/office/officeart/2005/8/layout/arrow2"/>
    <dgm:cxn modelId="{F615329A-16D9-455B-AC89-3473E2625E34}" type="presParOf" srcId="{31DA3C9D-6862-41EA-8E88-285D307EC81F}" destId="{ADBEDE0A-C732-47B3-929F-6185E3E4C8C4}" srcOrd="2" destOrd="0" presId="urn:microsoft.com/office/officeart/2005/8/layout/arrow2"/>
    <dgm:cxn modelId="{6713B99A-5931-42BC-AFD7-E7F84D078E46}" type="presParOf" srcId="{31DA3C9D-6862-41EA-8E88-285D307EC81F}" destId="{500D101E-0D8C-4D4E-A2BB-6C4329E00539}" srcOrd="3" destOrd="0" presId="urn:microsoft.com/office/officeart/2005/8/layout/arrow2"/>
    <dgm:cxn modelId="{2AAE7773-DD9A-4709-A585-B5083C82F161}" type="presParOf" srcId="{31DA3C9D-6862-41EA-8E88-285D307EC81F}" destId="{58BBE34F-12F3-45F3-BFB4-A70F9C43FFFD}" srcOrd="4" destOrd="0" presId="urn:microsoft.com/office/officeart/2005/8/layout/arrow2"/>
    <dgm:cxn modelId="{4ABE47FA-4A1E-4BEA-B0DE-DB99714DCDC8}" type="presParOf" srcId="{31DA3C9D-6862-41EA-8E88-285D307EC81F}" destId="{BB9277FB-8C46-4BF6-937C-598C611F335F}" srcOrd="5" destOrd="0" presId="urn:microsoft.com/office/officeart/2005/8/layout/arrow2"/>
  </dgm:cxnLst>
  <dgm:bg/>
  <dgm:whole/>
</dgm:dataModel>
</file>

<file path=ppt/diagrams/data19.xml><?xml version="1.0" encoding="utf-8"?>
<dgm:dataModel xmlns:dgm="http://schemas.openxmlformats.org/drawingml/2006/diagram" xmlns:a="http://schemas.openxmlformats.org/drawingml/2006/main">
  <dgm:ptLst>
    <dgm:pt modelId="{8A52B508-1944-4838-B498-792944F9B1BD}" type="doc">
      <dgm:prSet loTypeId="urn:microsoft.com/office/officeart/2005/8/layout/cycle2" loCatId="cycle" qsTypeId="urn:microsoft.com/office/officeart/2005/8/quickstyle/simple2" qsCatId="simple" csTypeId="urn:microsoft.com/office/officeart/2005/8/colors/accent3_1" csCatId="accent3" phldr="1"/>
      <dgm:spPr/>
      <dgm:t>
        <a:bodyPr/>
        <a:lstStyle/>
        <a:p>
          <a:endParaRPr lang="en-ZA"/>
        </a:p>
      </dgm:t>
    </dgm:pt>
    <dgm:pt modelId="{2A9F68CD-2D8C-4613-BF34-9F6C7CDA1EA9}">
      <dgm:prSet phldrT="[Text]"/>
      <dgm:spPr/>
      <dgm:t>
        <a:bodyPr/>
        <a:lstStyle/>
        <a:p>
          <a:r>
            <a:rPr lang="en-ZA" b="1" dirty="0" smtClean="0">
              <a:latin typeface="Arial Narrow" pitchFamily="34" charset="0"/>
            </a:rPr>
            <a:t>Remember that 20% of unruly learners disrupt education for 80% that want to learn.</a:t>
          </a:r>
          <a:endParaRPr lang="en-ZA" dirty="0"/>
        </a:p>
      </dgm:t>
    </dgm:pt>
    <dgm:pt modelId="{F0F74BC3-B80E-4B25-8379-7F5B6D44E162}" type="parTrans" cxnId="{13DBF1FC-2104-4D6A-8F8E-E310516A5E35}">
      <dgm:prSet/>
      <dgm:spPr/>
      <dgm:t>
        <a:bodyPr/>
        <a:lstStyle/>
        <a:p>
          <a:endParaRPr lang="en-ZA"/>
        </a:p>
      </dgm:t>
    </dgm:pt>
    <dgm:pt modelId="{46F2233E-1E2A-415F-91DD-7AC4E4D7C0AC}" type="sibTrans" cxnId="{13DBF1FC-2104-4D6A-8F8E-E310516A5E35}">
      <dgm:prSet/>
      <dgm:spPr/>
      <dgm:t>
        <a:bodyPr/>
        <a:lstStyle/>
        <a:p>
          <a:endParaRPr lang="en-ZA"/>
        </a:p>
      </dgm:t>
    </dgm:pt>
    <dgm:pt modelId="{745D3A69-6C45-4D64-AC4E-45EEE523C15F}">
      <dgm:prSet phldrT="[Text]"/>
      <dgm:spPr/>
      <dgm:t>
        <a:bodyPr/>
        <a:lstStyle/>
        <a:p>
          <a:r>
            <a:rPr lang="en-ZA" b="1" dirty="0" smtClean="0">
              <a:latin typeface="Arial Narrow" pitchFamily="34" charset="0"/>
            </a:rPr>
            <a:t>20% takes up 80% of the teachers energy giving very little time to do what the teacher wants to do.</a:t>
          </a:r>
          <a:endParaRPr lang="en-ZA" dirty="0"/>
        </a:p>
      </dgm:t>
    </dgm:pt>
    <dgm:pt modelId="{7B98ECC1-394C-40B2-BB27-1C96C67C2241}" type="parTrans" cxnId="{E8A5CCF8-D392-4409-8ADD-EE1AB3F3B15D}">
      <dgm:prSet/>
      <dgm:spPr/>
      <dgm:t>
        <a:bodyPr/>
        <a:lstStyle/>
        <a:p>
          <a:endParaRPr lang="en-ZA"/>
        </a:p>
      </dgm:t>
    </dgm:pt>
    <dgm:pt modelId="{1EE9C177-B959-498C-9D09-9C312BB7695D}" type="sibTrans" cxnId="{E8A5CCF8-D392-4409-8ADD-EE1AB3F3B15D}">
      <dgm:prSet/>
      <dgm:spPr/>
      <dgm:t>
        <a:bodyPr/>
        <a:lstStyle/>
        <a:p>
          <a:endParaRPr lang="en-ZA"/>
        </a:p>
      </dgm:t>
    </dgm:pt>
    <dgm:pt modelId="{964DD969-D163-453F-814B-2AF2A870B0C7}" type="pres">
      <dgm:prSet presAssocID="{8A52B508-1944-4838-B498-792944F9B1BD}" presName="cycle" presStyleCnt="0">
        <dgm:presLayoutVars>
          <dgm:dir/>
          <dgm:resizeHandles val="exact"/>
        </dgm:presLayoutVars>
      </dgm:prSet>
      <dgm:spPr/>
      <dgm:t>
        <a:bodyPr/>
        <a:lstStyle/>
        <a:p>
          <a:endParaRPr lang="en-ZA"/>
        </a:p>
      </dgm:t>
    </dgm:pt>
    <dgm:pt modelId="{6281097B-040C-40FB-A7CC-205358C4F5F1}" type="pres">
      <dgm:prSet presAssocID="{2A9F68CD-2D8C-4613-BF34-9F6C7CDA1EA9}" presName="node" presStyleLbl="node1" presStyleIdx="0" presStyleCnt="2">
        <dgm:presLayoutVars>
          <dgm:bulletEnabled val="1"/>
        </dgm:presLayoutVars>
      </dgm:prSet>
      <dgm:spPr/>
      <dgm:t>
        <a:bodyPr/>
        <a:lstStyle/>
        <a:p>
          <a:endParaRPr lang="en-ZA"/>
        </a:p>
      </dgm:t>
    </dgm:pt>
    <dgm:pt modelId="{31438BF0-4806-434E-9B3E-082E1FEB29A3}" type="pres">
      <dgm:prSet presAssocID="{46F2233E-1E2A-415F-91DD-7AC4E4D7C0AC}" presName="sibTrans" presStyleLbl="sibTrans2D1" presStyleIdx="0" presStyleCnt="2" custLinFactNeighborX="-2637" custLinFactNeighborY="-3458"/>
      <dgm:spPr/>
      <dgm:t>
        <a:bodyPr/>
        <a:lstStyle/>
        <a:p>
          <a:endParaRPr lang="en-ZA"/>
        </a:p>
      </dgm:t>
    </dgm:pt>
    <dgm:pt modelId="{4CE76FCB-0541-4B05-9027-0AB1AF79F776}" type="pres">
      <dgm:prSet presAssocID="{46F2233E-1E2A-415F-91DD-7AC4E4D7C0AC}" presName="connectorText" presStyleLbl="sibTrans2D1" presStyleIdx="0" presStyleCnt="2"/>
      <dgm:spPr/>
      <dgm:t>
        <a:bodyPr/>
        <a:lstStyle/>
        <a:p>
          <a:endParaRPr lang="en-ZA"/>
        </a:p>
      </dgm:t>
    </dgm:pt>
    <dgm:pt modelId="{D42BF0A1-E044-400D-820F-386E0106F3DF}" type="pres">
      <dgm:prSet presAssocID="{745D3A69-6C45-4D64-AC4E-45EEE523C15F}" presName="node" presStyleLbl="node1" presStyleIdx="1" presStyleCnt="2">
        <dgm:presLayoutVars>
          <dgm:bulletEnabled val="1"/>
        </dgm:presLayoutVars>
      </dgm:prSet>
      <dgm:spPr/>
      <dgm:t>
        <a:bodyPr/>
        <a:lstStyle/>
        <a:p>
          <a:endParaRPr lang="en-ZA"/>
        </a:p>
      </dgm:t>
    </dgm:pt>
    <dgm:pt modelId="{632BE58F-830A-4C1A-8C88-181EAF1E413B}" type="pres">
      <dgm:prSet presAssocID="{1EE9C177-B959-498C-9D09-9C312BB7695D}" presName="sibTrans" presStyleLbl="sibTrans2D1" presStyleIdx="1" presStyleCnt="2"/>
      <dgm:spPr/>
      <dgm:t>
        <a:bodyPr/>
        <a:lstStyle/>
        <a:p>
          <a:endParaRPr lang="en-ZA"/>
        </a:p>
      </dgm:t>
    </dgm:pt>
    <dgm:pt modelId="{0A26957F-3EAB-4AEE-A6A0-ADD1E1A182E5}" type="pres">
      <dgm:prSet presAssocID="{1EE9C177-B959-498C-9D09-9C312BB7695D}" presName="connectorText" presStyleLbl="sibTrans2D1" presStyleIdx="1" presStyleCnt="2"/>
      <dgm:spPr/>
      <dgm:t>
        <a:bodyPr/>
        <a:lstStyle/>
        <a:p>
          <a:endParaRPr lang="en-ZA"/>
        </a:p>
      </dgm:t>
    </dgm:pt>
  </dgm:ptLst>
  <dgm:cxnLst>
    <dgm:cxn modelId="{E8A5CCF8-D392-4409-8ADD-EE1AB3F3B15D}" srcId="{8A52B508-1944-4838-B498-792944F9B1BD}" destId="{745D3A69-6C45-4D64-AC4E-45EEE523C15F}" srcOrd="1" destOrd="0" parTransId="{7B98ECC1-394C-40B2-BB27-1C96C67C2241}" sibTransId="{1EE9C177-B959-498C-9D09-9C312BB7695D}"/>
    <dgm:cxn modelId="{2D4904D9-3C66-4B2A-A2AF-7709C97B2885}" type="presOf" srcId="{2A9F68CD-2D8C-4613-BF34-9F6C7CDA1EA9}" destId="{6281097B-040C-40FB-A7CC-205358C4F5F1}" srcOrd="0" destOrd="0" presId="urn:microsoft.com/office/officeart/2005/8/layout/cycle2"/>
    <dgm:cxn modelId="{3718049E-5E78-450A-94AB-3496708ABB34}" type="presOf" srcId="{745D3A69-6C45-4D64-AC4E-45EEE523C15F}" destId="{D42BF0A1-E044-400D-820F-386E0106F3DF}" srcOrd="0" destOrd="0" presId="urn:microsoft.com/office/officeart/2005/8/layout/cycle2"/>
    <dgm:cxn modelId="{13DBF1FC-2104-4D6A-8F8E-E310516A5E35}" srcId="{8A52B508-1944-4838-B498-792944F9B1BD}" destId="{2A9F68CD-2D8C-4613-BF34-9F6C7CDA1EA9}" srcOrd="0" destOrd="0" parTransId="{F0F74BC3-B80E-4B25-8379-7F5B6D44E162}" sibTransId="{46F2233E-1E2A-415F-91DD-7AC4E4D7C0AC}"/>
    <dgm:cxn modelId="{CE3A3B61-E1EB-4DF5-B45C-F8A1B8947F0E}" type="presOf" srcId="{1EE9C177-B959-498C-9D09-9C312BB7695D}" destId="{0A26957F-3EAB-4AEE-A6A0-ADD1E1A182E5}" srcOrd="1" destOrd="0" presId="urn:microsoft.com/office/officeart/2005/8/layout/cycle2"/>
    <dgm:cxn modelId="{51585023-54B1-4C76-9EFB-E8E43E36F16F}" type="presOf" srcId="{46F2233E-1E2A-415F-91DD-7AC4E4D7C0AC}" destId="{4CE76FCB-0541-4B05-9027-0AB1AF79F776}" srcOrd="1" destOrd="0" presId="urn:microsoft.com/office/officeart/2005/8/layout/cycle2"/>
    <dgm:cxn modelId="{C074F5E3-5C4B-4DBA-B4B9-897F466FD9CC}" type="presOf" srcId="{1EE9C177-B959-498C-9D09-9C312BB7695D}" destId="{632BE58F-830A-4C1A-8C88-181EAF1E413B}" srcOrd="0" destOrd="0" presId="urn:microsoft.com/office/officeart/2005/8/layout/cycle2"/>
    <dgm:cxn modelId="{380C8BA3-6A1C-45DD-A8CD-A45E3994FA9E}" type="presOf" srcId="{8A52B508-1944-4838-B498-792944F9B1BD}" destId="{964DD969-D163-453F-814B-2AF2A870B0C7}" srcOrd="0" destOrd="0" presId="urn:microsoft.com/office/officeart/2005/8/layout/cycle2"/>
    <dgm:cxn modelId="{1AD6A13C-FE6C-41FB-90AE-2B0C71B69A7A}" type="presOf" srcId="{46F2233E-1E2A-415F-91DD-7AC4E4D7C0AC}" destId="{31438BF0-4806-434E-9B3E-082E1FEB29A3}" srcOrd="0" destOrd="0" presId="urn:microsoft.com/office/officeart/2005/8/layout/cycle2"/>
    <dgm:cxn modelId="{1571EA3E-6BEB-47B7-927D-DFF1197F29EC}" type="presParOf" srcId="{964DD969-D163-453F-814B-2AF2A870B0C7}" destId="{6281097B-040C-40FB-A7CC-205358C4F5F1}" srcOrd="0" destOrd="0" presId="urn:microsoft.com/office/officeart/2005/8/layout/cycle2"/>
    <dgm:cxn modelId="{96D94488-6DD1-40EA-B545-D130F3329109}" type="presParOf" srcId="{964DD969-D163-453F-814B-2AF2A870B0C7}" destId="{31438BF0-4806-434E-9B3E-082E1FEB29A3}" srcOrd="1" destOrd="0" presId="urn:microsoft.com/office/officeart/2005/8/layout/cycle2"/>
    <dgm:cxn modelId="{AA3F24E6-9CDA-45E2-9B64-FFE4C48E148E}" type="presParOf" srcId="{31438BF0-4806-434E-9B3E-082E1FEB29A3}" destId="{4CE76FCB-0541-4B05-9027-0AB1AF79F776}" srcOrd="0" destOrd="0" presId="urn:microsoft.com/office/officeart/2005/8/layout/cycle2"/>
    <dgm:cxn modelId="{A48CAC16-EB81-47A2-9E2D-B2ACFC63D9C3}" type="presParOf" srcId="{964DD969-D163-453F-814B-2AF2A870B0C7}" destId="{D42BF0A1-E044-400D-820F-386E0106F3DF}" srcOrd="2" destOrd="0" presId="urn:microsoft.com/office/officeart/2005/8/layout/cycle2"/>
    <dgm:cxn modelId="{9AF71B43-1BD9-4099-9610-BDC6B08876D5}" type="presParOf" srcId="{964DD969-D163-453F-814B-2AF2A870B0C7}" destId="{632BE58F-830A-4C1A-8C88-181EAF1E413B}" srcOrd="3" destOrd="0" presId="urn:microsoft.com/office/officeart/2005/8/layout/cycle2"/>
    <dgm:cxn modelId="{68029E6C-C29F-4A06-A255-328B8D5DBB49}" type="presParOf" srcId="{632BE58F-830A-4C1A-8C88-181EAF1E413B}" destId="{0A26957F-3EAB-4AEE-A6A0-ADD1E1A182E5}" srcOrd="0" destOrd="0" presId="urn:microsoft.com/office/officeart/2005/8/layout/cycle2"/>
  </dgm:cxnLst>
  <dgm:bg/>
  <dgm:whole/>
</dgm:dataModel>
</file>

<file path=ppt/diagrams/data2.xml><?xml version="1.0" encoding="utf-8"?>
<dgm:dataModel xmlns:dgm="http://schemas.openxmlformats.org/drawingml/2006/diagram" xmlns:a="http://schemas.openxmlformats.org/drawingml/2006/main">
  <dgm:ptLst>
    <dgm:pt modelId="{B489EBFE-2799-450A-AAB8-7EDEB760DE11}" type="doc">
      <dgm:prSet loTypeId="urn:microsoft.com/office/officeart/2005/8/layout/cycle8" loCatId="cycle" qsTypeId="urn:microsoft.com/office/officeart/2005/8/quickstyle/simple3" qsCatId="simple" csTypeId="urn:microsoft.com/office/officeart/2005/8/colors/accent3_2" csCatId="accent3" phldr="1"/>
      <dgm:spPr/>
    </dgm:pt>
    <dgm:pt modelId="{E2B8AA77-BCB1-476A-92C2-C4EA60AAE2FE}">
      <dgm:prSet phldrT="[Text]" custT="1"/>
      <dgm:spPr/>
      <dgm:t>
        <a:bodyPr/>
        <a:lstStyle/>
        <a:p>
          <a:r>
            <a:rPr lang="en-US" sz="2000" b="1" dirty="0" smtClean="0">
              <a:latin typeface="Arial Narrow" pitchFamily="34" charset="0"/>
            </a:rPr>
            <a:t>Preventive measures will put a stop to most forms of normal misbehavior.</a:t>
          </a:r>
          <a:endParaRPr lang="en-ZA" sz="2000" dirty="0"/>
        </a:p>
      </dgm:t>
    </dgm:pt>
    <dgm:pt modelId="{B5957C2B-12C3-47CA-B86A-31228BBE846A}" type="parTrans" cxnId="{291E67A1-5E07-4B89-ACEF-ACFB704DA944}">
      <dgm:prSet/>
      <dgm:spPr/>
      <dgm:t>
        <a:bodyPr/>
        <a:lstStyle/>
        <a:p>
          <a:endParaRPr lang="en-ZA"/>
        </a:p>
      </dgm:t>
    </dgm:pt>
    <dgm:pt modelId="{EC0A5F92-64C8-4A9C-B6B5-EC5B5608246B}" type="sibTrans" cxnId="{291E67A1-5E07-4B89-ACEF-ACFB704DA944}">
      <dgm:prSet/>
      <dgm:spPr/>
      <dgm:t>
        <a:bodyPr/>
        <a:lstStyle/>
        <a:p>
          <a:endParaRPr lang="en-ZA"/>
        </a:p>
      </dgm:t>
    </dgm:pt>
    <dgm:pt modelId="{B11A85D7-B40F-48D5-8141-60025AD97A36}">
      <dgm:prSet phldrT="[Text]" custT="1"/>
      <dgm:spPr/>
      <dgm:t>
        <a:bodyPr/>
        <a:lstStyle/>
        <a:p>
          <a:r>
            <a:rPr lang="en-ZA" sz="2000" b="1" dirty="0" smtClean="0">
              <a:latin typeface="Arial Narrow" pitchFamily="34" charset="0"/>
            </a:rPr>
            <a:t>Children</a:t>
          </a:r>
          <a:r>
            <a:rPr lang="en-ZA" sz="2000" b="1" baseline="0" dirty="0" smtClean="0">
              <a:latin typeface="Arial Narrow" pitchFamily="34" charset="0"/>
            </a:rPr>
            <a:t> should be kept busy with worthwhile work</a:t>
          </a:r>
          <a:endParaRPr lang="en-ZA" sz="2000" b="1" dirty="0">
            <a:latin typeface="Arial Narrow" pitchFamily="34" charset="0"/>
          </a:endParaRPr>
        </a:p>
      </dgm:t>
    </dgm:pt>
    <dgm:pt modelId="{1AF6920E-0867-4C59-A033-41BD7EE49C1D}" type="parTrans" cxnId="{BFAF11BF-F1BB-4B5F-8980-8C687E9BEA1C}">
      <dgm:prSet/>
      <dgm:spPr/>
      <dgm:t>
        <a:bodyPr/>
        <a:lstStyle/>
        <a:p>
          <a:endParaRPr lang="en-ZA"/>
        </a:p>
      </dgm:t>
    </dgm:pt>
    <dgm:pt modelId="{6B61F5E3-F2D5-402D-8462-A052C6EA9B9A}" type="sibTrans" cxnId="{BFAF11BF-F1BB-4B5F-8980-8C687E9BEA1C}">
      <dgm:prSet/>
      <dgm:spPr/>
      <dgm:t>
        <a:bodyPr/>
        <a:lstStyle/>
        <a:p>
          <a:endParaRPr lang="en-ZA"/>
        </a:p>
      </dgm:t>
    </dgm:pt>
    <dgm:pt modelId="{EB5F29B4-05A1-4D83-8405-EC27D04406BA}">
      <dgm:prSet phldrT="[Text]" custT="1"/>
      <dgm:spPr/>
      <dgm:t>
        <a:bodyPr/>
        <a:lstStyle/>
        <a:p>
          <a:pPr algn="ctr"/>
          <a:endParaRPr lang="en-US" sz="2000" b="1" dirty="0" smtClean="0">
            <a:latin typeface="Arial Narrow" pitchFamily="34" charset="0"/>
          </a:endParaRPr>
        </a:p>
        <a:p>
          <a:pPr algn="ctr"/>
          <a:r>
            <a:rPr lang="en-US" sz="2000" b="1" dirty="0" smtClean="0">
              <a:latin typeface="Arial Narrow" pitchFamily="34" charset="0"/>
            </a:rPr>
            <a:t>If every learner has something purposeful to do, there will be fewer cases of misbehavior.</a:t>
          </a:r>
          <a:endParaRPr lang="en-ZA" sz="2000" dirty="0"/>
        </a:p>
      </dgm:t>
    </dgm:pt>
    <dgm:pt modelId="{E08C1DF5-24A2-407E-BB5E-D789E967FA96}" type="parTrans" cxnId="{B71B53D8-74F1-457E-8A19-A310A8040BFE}">
      <dgm:prSet/>
      <dgm:spPr/>
      <dgm:t>
        <a:bodyPr/>
        <a:lstStyle/>
        <a:p>
          <a:endParaRPr lang="en-ZA"/>
        </a:p>
      </dgm:t>
    </dgm:pt>
    <dgm:pt modelId="{8D11597F-12C3-45A4-9B5F-0C3D3A567742}" type="sibTrans" cxnId="{B71B53D8-74F1-457E-8A19-A310A8040BFE}">
      <dgm:prSet/>
      <dgm:spPr/>
      <dgm:t>
        <a:bodyPr/>
        <a:lstStyle/>
        <a:p>
          <a:endParaRPr lang="en-ZA"/>
        </a:p>
      </dgm:t>
    </dgm:pt>
    <dgm:pt modelId="{CA28A2DB-D3AF-4DCA-8BDE-56B7298BC141}">
      <dgm:prSet custT="1"/>
      <dgm:spPr/>
      <dgm:t>
        <a:bodyPr/>
        <a:lstStyle/>
        <a:p>
          <a:r>
            <a:rPr lang="en-US" sz="2000" b="1" dirty="0" smtClean="0">
              <a:latin typeface="Arial Narrow" pitchFamily="34" charset="0"/>
            </a:rPr>
            <a:t> Extra work should be made available to pupils who are complete with their work.</a:t>
          </a:r>
        </a:p>
      </dgm:t>
    </dgm:pt>
    <dgm:pt modelId="{0B01722B-8DC6-4E93-A8C1-75AD0A0C5D4D}" type="parTrans" cxnId="{9B27D292-8106-4878-A27C-84702A690A6E}">
      <dgm:prSet/>
      <dgm:spPr/>
      <dgm:t>
        <a:bodyPr/>
        <a:lstStyle/>
        <a:p>
          <a:endParaRPr lang="en-ZA"/>
        </a:p>
      </dgm:t>
    </dgm:pt>
    <dgm:pt modelId="{CAB69F81-776D-4D26-8AA4-BF2D27D438EB}" type="sibTrans" cxnId="{9B27D292-8106-4878-A27C-84702A690A6E}">
      <dgm:prSet/>
      <dgm:spPr/>
      <dgm:t>
        <a:bodyPr/>
        <a:lstStyle/>
        <a:p>
          <a:endParaRPr lang="en-ZA"/>
        </a:p>
      </dgm:t>
    </dgm:pt>
    <dgm:pt modelId="{F4C85EF8-F2ED-476B-BFD6-EAFEA2BC67C7}" type="pres">
      <dgm:prSet presAssocID="{B489EBFE-2799-450A-AAB8-7EDEB760DE11}" presName="compositeShape" presStyleCnt="0">
        <dgm:presLayoutVars>
          <dgm:chMax val="7"/>
          <dgm:dir/>
          <dgm:resizeHandles val="exact"/>
        </dgm:presLayoutVars>
      </dgm:prSet>
      <dgm:spPr/>
    </dgm:pt>
    <dgm:pt modelId="{C7B73D14-33B6-4277-9558-F73CA1084B43}" type="pres">
      <dgm:prSet presAssocID="{B489EBFE-2799-450A-AAB8-7EDEB760DE11}" presName="wedge1" presStyleLbl="node1" presStyleIdx="0" presStyleCnt="4" custScaleX="137058" custScaleY="100427"/>
      <dgm:spPr/>
      <dgm:t>
        <a:bodyPr/>
        <a:lstStyle/>
        <a:p>
          <a:endParaRPr lang="en-ZA"/>
        </a:p>
      </dgm:t>
    </dgm:pt>
    <dgm:pt modelId="{0801DAD7-C8CD-4B50-B4E1-8FA3E5717788}" type="pres">
      <dgm:prSet presAssocID="{B489EBFE-2799-450A-AAB8-7EDEB760DE11}" presName="dummy1a" presStyleCnt="0"/>
      <dgm:spPr/>
    </dgm:pt>
    <dgm:pt modelId="{AD6DC9B1-739C-4CEB-9C7C-56AFCEAD7CFF}" type="pres">
      <dgm:prSet presAssocID="{B489EBFE-2799-450A-AAB8-7EDEB760DE11}" presName="dummy1b" presStyleCnt="0"/>
      <dgm:spPr/>
    </dgm:pt>
    <dgm:pt modelId="{FDC2A909-DA44-4C3B-9C34-7F15F3383D38}" type="pres">
      <dgm:prSet presAssocID="{B489EBFE-2799-450A-AAB8-7EDEB760DE11}" presName="wedge1Tx" presStyleLbl="node1" presStyleIdx="0" presStyleCnt="4">
        <dgm:presLayoutVars>
          <dgm:chMax val="0"/>
          <dgm:chPref val="0"/>
          <dgm:bulletEnabled val="1"/>
        </dgm:presLayoutVars>
      </dgm:prSet>
      <dgm:spPr/>
      <dgm:t>
        <a:bodyPr/>
        <a:lstStyle/>
        <a:p>
          <a:endParaRPr lang="en-ZA"/>
        </a:p>
      </dgm:t>
    </dgm:pt>
    <dgm:pt modelId="{19854230-E269-4561-90C8-06DCAA9DFB73}" type="pres">
      <dgm:prSet presAssocID="{B489EBFE-2799-450A-AAB8-7EDEB760DE11}" presName="wedge2" presStyleLbl="node1" presStyleIdx="1" presStyleCnt="4" custScaleX="137058" custScaleY="100427"/>
      <dgm:spPr/>
      <dgm:t>
        <a:bodyPr/>
        <a:lstStyle/>
        <a:p>
          <a:endParaRPr lang="en-ZA"/>
        </a:p>
      </dgm:t>
    </dgm:pt>
    <dgm:pt modelId="{8551D37B-E075-424A-B918-5BC9F447ED14}" type="pres">
      <dgm:prSet presAssocID="{B489EBFE-2799-450A-AAB8-7EDEB760DE11}" presName="dummy2a" presStyleCnt="0"/>
      <dgm:spPr/>
    </dgm:pt>
    <dgm:pt modelId="{D3FFE5E5-B73F-4EB1-87FF-46D49E856338}" type="pres">
      <dgm:prSet presAssocID="{B489EBFE-2799-450A-AAB8-7EDEB760DE11}" presName="dummy2b" presStyleCnt="0"/>
      <dgm:spPr/>
    </dgm:pt>
    <dgm:pt modelId="{CBD490F4-0656-4DFC-B63F-9A5CF36BC8C7}" type="pres">
      <dgm:prSet presAssocID="{B489EBFE-2799-450A-AAB8-7EDEB760DE11}" presName="wedge2Tx" presStyleLbl="node1" presStyleIdx="1" presStyleCnt="4">
        <dgm:presLayoutVars>
          <dgm:chMax val="0"/>
          <dgm:chPref val="0"/>
          <dgm:bulletEnabled val="1"/>
        </dgm:presLayoutVars>
      </dgm:prSet>
      <dgm:spPr/>
      <dgm:t>
        <a:bodyPr/>
        <a:lstStyle/>
        <a:p>
          <a:endParaRPr lang="en-ZA"/>
        </a:p>
      </dgm:t>
    </dgm:pt>
    <dgm:pt modelId="{CB9F364E-5EDE-4FBE-9C56-8095C99E75A8}" type="pres">
      <dgm:prSet presAssocID="{B489EBFE-2799-450A-AAB8-7EDEB760DE11}" presName="wedge3" presStyleLbl="node1" presStyleIdx="2" presStyleCnt="4" custScaleX="140492" custScaleY="100427"/>
      <dgm:spPr/>
      <dgm:t>
        <a:bodyPr/>
        <a:lstStyle/>
        <a:p>
          <a:endParaRPr lang="en-ZA"/>
        </a:p>
      </dgm:t>
    </dgm:pt>
    <dgm:pt modelId="{26575E2D-7D81-43A1-B9F2-A782F893AA08}" type="pres">
      <dgm:prSet presAssocID="{B489EBFE-2799-450A-AAB8-7EDEB760DE11}" presName="dummy3a" presStyleCnt="0"/>
      <dgm:spPr/>
    </dgm:pt>
    <dgm:pt modelId="{79EF5D45-FDC5-48BE-BDB4-68C4937101A0}" type="pres">
      <dgm:prSet presAssocID="{B489EBFE-2799-450A-AAB8-7EDEB760DE11}" presName="dummy3b" presStyleCnt="0"/>
      <dgm:spPr/>
    </dgm:pt>
    <dgm:pt modelId="{EC722C60-D459-46F7-8A77-D000B1F5EC11}" type="pres">
      <dgm:prSet presAssocID="{B489EBFE-2799-450A-AAB8-7EDEB760DE11}" presName="wedge3Tx" presStyleLbl="node1" presStyleIdx="2" presStyleCnt="4">
        <dgm:presLayoutVars>
          <dgm:chMax val="0"/>
          <dgm:chPref val="0"/>
          <dgm:bulletEnabled val="1"/>
        </dgm:presLayoutVars>
      </dgm:prSet>
      <dgm:spPr/>
      <dgm:t>
        <a:bodyPr/>
        <a:lstStyle/>
        <a:p>
          <a:endParaRPr lang="en-ZA"/>
        </a:p>
      </dgm:t>
    </dgm:pt>
    <dgm:pt modelId="{8B7D761B-DD32-4777-A709-AA7F923321C3}" type="pres">
      <dgm:prSet presAssocID="{B489EBFE-2799-450A-AAB8-7EDEB760DE11}" presName="wedge4" presStyleLbl="node1" presStyleIdx="3" presStyleCnt="4" custScaleX="137058" custScaleY="100427"/>
      <dgm:spPr/>
      <dgm:t>
        <a:bodyPr/>
        <a:lstStyle/>
        <a:p>
          <a:endParaRPr lang="en-ZA"/>
        </a:p>
      </dgm:t>
    </dgm:pt>
    <dgm:pt modelId="{B09F96BD-8302-444C-A673-5CBCECAC9220}" type="pres">
      <dgm:prSet presAssocID="{B489EBFE-2799-450A-AAB8-7EDEB760DE11}" presName="dummy4a" presStyleCnt="0"/>
      <dgm:spPr/>
    </dgm:pt>
    <dgm:pt modelId="{F5BBFE9F-F8A6-4DB8-AF7A-1890001CB83C}" type="pres">
      <dgm:prSet presAssocID="{B489EBFE-2799-450A-AAB8-7EDEB760DE11}" presName="dummy4b" presStyleCnt="0"/>
      <dgm:spPr/>
    </dgm:pt>
    <dgm:pt modelId="{63DFF024-7F52-48B8-A678-5F5FC72A4772}" type="pres">
      <dgm:prSet presAssocID="{B489EBFE-2799-450A-AAB8-7EDEB760DE11}" presName="wedge4Tx" presStyleLbl="node1" presStyleIdx="3" presStyleCnt="4">
        <dgm:presLayoutVars>
          <dgm:chMax val="0"/>
          <dgm:chPref val="0"/>
          <dgm:bulletEnabled val="1"/>
        </dgm:presLayoutVars>
      </dgm:prSet>
      <dgm:spPr/>
      <dgm:t>
        <a:bodyPr/>
        <a:lstStyle/>
        <a:p>
          <a:endParaRPr lang="en-ZA"/>
        </a:p>
      </dgm:t>
    </dgm:pt>
    <dgm:pt modelId="{7D7DED97-657A-4095-A274-FC9F20949E30}" type="pres">
      <dgm:prSet presAssocID="{EC0A5F92-64C8-4A9C-B6B5-EC5B5608246B}" presName="arrowWedge1" presStyleLbl="fgSibTrans2D1" presStyleIdx="0" presStyleCnt="4" custScaleX="137058" custScaleY="100427"/>
      <dgm:spPr/>
      <dgm:t>
        <a:bodyPr/>
        <a:lstStyle/>
        <a:p>
          <a:endParaRPr lang="en-ZA"/>
        </a:p>
      </dgm:t>
    </dgm:pt>
    <dgm:pt modelId="{833D2A6B-D3C9-4604-A05A-27954D85535D}" type="pres">
      <dgm:prSet presAssocID="{6B61F5E3-F2D5-402D-8462-A052C6EA9B9A}" presName="arrowWedge2" presStyleLbl="fgSibTrans2D1" presStyleIdx="1" presStyleCnt="4" custScaleX="137058" custScaleY="100427"/>
      <dgm:spPr/>
    </dgm:pt>
    <dgm:pt modelId="{794FAE62-7E99-4CDA-8E07-DF84DB6DB512}" type="pres">
      <dgm:prSet presAssocID="{8D11597F-12C3-45A4-9B5F-0C3D3A567742}" presName="arrowWedge3" presStyleLbl="fgSibTrans2D1" presStyleIdx="2" presStyleCnt="4" custScaleX="137058" custScaleY="100427" custLinFactNeighborX="-1146" custLinFactNeighborY="447"/>
      <dgm:spPr/>
    </dgm:pt>
    <dgm:pt modelId="{D31D4295-A163-46CC-BA41-CDB04192866A}" type="pres">
      <dgm:prSet presAssocID="{CAB69F81-776D-4D26-8AA4-BF2D27D438EB}" presName="arrowWedge4" presStyleLbl="fgSibTrans2D1" presStyleIdx="3" presStyleCnt="4" custScaleX="137058" custScaleY="100427"/>
      <dgm:spPr/>
    </dgm:pt>
  </dgm:ptLst>
  <dgm:cxnLst>
    <dgm:cxn modelId="{E25B7E81-4346-44C8-A05D-350C47EF3E9A}" type="presOf" srcId="{CA28A2DB-D3AF-4DCA-8BDE-56B7298BC141}" destId="{8B7D761B-DD32-4777-A709-AA7F923321C3}" srcOrd="0" destOrd="0" presId="urn:microsoft.com/office/officeart/2005/8/layout/cycle8"/>
    <dgm:cxn modelId="{A97F702C-8A48-48B7-9A2D-943DB3C33FC8}" type="presOf" srcId="{EB5F29B4-05A1-4D83-8405-EC27D04406BA}" destId="{EC722C60-D459-46F7-8A77-D000B1F5EC11}" srcOrd="1" destOrd="0" presId="urn:microsoft.com/office/officeart/2005/8/layout/cycle8"/>
    <dgm:cxn modelId="{AA83B52F-7932-4A98-8C9B-CAAFF4E52618}" type="presOf" srcId="{E2B8AA77-BCB1-476A-92C2-C4EA60AAE2FE}" destId="{C7B73D14-33B6-4277-9558-F73CA1084B43}" srcOrd="0" destOrd="0" presId="urn:microsoft.com/office/officeart/2005/8/layout/cycle8"/>
    <dgm:cxn modelId="{BFAF11BF-F1BB-4B5F-8980-8C687E9BEA1C}" srcId="{B489EBFE-2799-450A-AAB8-7EDEB760DE11}" destId="{B11A85D7-B40F-48D5-8141-60025AD97A36}" srcOrd="1" destOrd="0" parTransId="{1AF6920E-0867-4C59-A033-41BD7EE49C1D}" sibTransId="{6B61F5E3-F2D5-402D-8462-A052C6EA9B9A}"/>
    <dgm:cxn modelId="{2A2391F8-A9E0-4614-B0F1-57CB0A94CB23}" type="presOf" srcId="{E2B8AA77-BCB1-476A-92C2-C4EA60AAE2FE}" destId="{FDC2A909-DA44-4C3B-9C34-7F15F3383D38}" srcOrd="1" destOrd="0" presId="urn:microsoft.com/office/officeart/2005/8/layout/cycle8"/>
    <dgm:cxn modelId="{291E67A1-5E07-4B89-ACEF-ACFB704DA944}" srcId="{B489EBFE-2799-450A-AAB8-7EDEB760DE11}" destId="{E2B8AA77-BCB1-476A-92C2-C4EA60AAE2FE}" srcOrd="0" destOrd="0" parTransId="{B5957C2B-12C3-47CA-B86A-31228BBE846A}" sibTransId="{EC0A5F92-64C8-4A9C-B6B5-EC5B5608246B}"/>
    <dgm:cxn modelId="{7F12492C-29C4-45D9-A8DF-0AE3EF598517}" type="presOf" srcId="{EB5F29B4-05A1-4D83-8405-EC27D04406BA}" destId="{CB9F364E-5EDE-4FBE-9C56-8095C99E75A8}" srcOrd="0" destOrd="0" presId="urn:microsoft.com/office/officeart/2005/8/layout/cycle8"/>
    <dgm:cxn modelId="{EC40F86E-9A02-4BA0-A3A3-22F7138E31A9}" type="presOf" srcId="{CA28A2DB-D3AF-4DCA-8BDE-56B7298BC141}" destId="{63DFF024-7F52-48B8-A678-5F5FC72A4772}" srcOrd="1" destOrd="0" presId="urn:microsoft.com/office/officeart/2005/8/layout/cycle8"/>
    <dgm:cxn modelId="{9B27D292-8106-4878-A27C-84702A690A6E}" srcId="{B489EBFE-2799-450A-AAB8-7EDEB760DE11}" destId="{CA28A2DB-D3AF-4DCA-8BDE-56B7298BC141}" srcOrd="3" destOrd="0" parTransId="{0B01722B-8DC6-4E93-A8C1-75AD0A0C5D4D}" sibTransId="{CAB69F81-776D-4D26-8AA4-BF2D27D438EB}"/>
    <dgm:cxn modelId="{02AFE508-0966-4AD5-98F2-260D79D5DC15}" type="presOf" srcId="{B489EBFE-2799-450A-AAB8-7EDEB760DE11}" destId="{F4C85EF8-F2ED-476B-BFD6-EAFEA2BC67C7}" srcOrd="0" destOrd="0" presId="urn:microsoft.com/office/officeart/2005/8/layout/cycle8"/>
    <dgm:cxn modelId="{ADAFD750-2683-4508-B669-1F607C20E183}" type="presOf" srcId="{B11A85D7-B40F-48D5-8141-60025AD97A36}" destId="{19854230-E269-4561-90C8-06DCAA9DFB73}" srcOrd="0" destOrd="0" presId="urn:microsoft.com/office/officeart/2005/8/layout/cycle8"/>
    <dgm:cxn modelId="{B71B53D8-74F1-457E-8A19-A310A8040BFE}" srcId="{B489EBFE-2799-450A-AAB8-7EDEB760DE11}" destId="{EB5F29B4-05A1-4D83-8405-EC27D04406BA}" srcOrd="2" destOrd="0" parTransId="{E08C1DF5-24A2-407E-BB5E-D789E967FA96}" sibTransId="{8D11597F-12C3-45A4-9B5F-0C3D3A567742}"/>
    <dgm:cxn modelId="{A2A17F7A-5B89-467D-91BE-5EB9C628EBFB}" type="presOf" srcId="{B11A85D7-B40F-48D5-8141-60025AD97A36}" destId="{CBD490F4-0656-4DFC-B63F-9A5CF36BC8C7}" srcOrd="1" destOrd="0" presId="urn:microsoft.com/office/officeart/2005/8/layout/cycle8"/>
    <dgm:cxn modelId="{A19ED9B0-9C13-4190-A603-A2B93F14CE4C}" type="presParOf" srcId="{F4C85EF8-F2ED-476B-BFD6-EAFEA2BC67C7}" destId="{C7B73D14-33B6-4277-9558-F73CA1084B43}" srcOrd="0" destOrd="0" presId="urn:microsoft.com/office/officeart/2005/8/layout/cycle8"/>
    <dgm:cxn modelId="{BE154BE0-478A-49F2-BBDA-D5DBD7854346}" type="presParOf" srcId="{F4C85EF8-F2ED-476B-BFD6-EAFEA2BC67C7}" destId="{0801DAD7-C8CD-4B50-B4E1-8FA3E5717788}" srcOrd="1" destOrd="0" presId="urn:microsoft.com/office/officeart/2005/8/layout/cycle8"/>
    <dgm:cxn modelId="{46D8C32B-D276-4EB1-929B-EC93324B5E9F}" type="presParOf" srcId="{F4C85EF8-F2ED-476B-BFD6-EAFEA2BC67C7}" destId="{AD6DC9B1-739C-4CEB-9C7C-56AFCEAD7CFF}" srcOrd="2" destOrd="0" presId="urn:microsoft.com/office/officeart/2005/8/layout/cycle8"/>
    <dgm:cxn modelId="{577A41C3-53BA-4F9F-8D21-BEAF32E8E9CD}" type="presParOf" srcId="{F4C85EF8-F2ED-476B-BFD6-EAFEA2BC67C7}" destId="{FDC2A909-DA44-4C3B-9C34-7F15F3383D38}" srcOrd="3" destOrd="0" presId="urn:microsoft.com/office/officeart/2005/8/layout/cycle8"/>
    <dgm:cxn modelId="{F87013C6-E307-47A6-BE32-AA2B19D6A91E}" type="presParOf" srcId="{F4C85EF8-F2ED-476B-BFD6-EAFEA2BC67C7}" destId="{19854230-E269-4561-90C8-06DCAA9DFB73}" srcOrd="4" destOrd="0" presId="urn:microsoft.com/office/officeart/2005/8/layout/cycle8"/>
    <dgm:cxn modelId="{5D16CAE1-8459-4B1F-B1F3-DF714B12F8C5}" type="presParOf" srcId="{F4C85EF8-F2ED-476B-BFD6-EAFEA2BC67C7}" destId="{8551D37B-E075-424A-B918-5BC9F447ED14}" srcOrd="5" destOrd="0" presId="urn:microsoft.com/office/officeart/2005/8/layout/cycle8"/>
    <dgm:cxn modelId="{ACB2DEF4-1D7C-46EB-8C76-AFDDCDA46C5B}" type="presParOf" srcId="{F4C85EF8-F2ED-476B-BFD6-EAFEA2BC67C7}" destId="{D3FFE5E5-B73F-4EB1-87FF-46D49E856338}" srcOrd="6" destOrd="0" presId="urn:microsoft.com/office/officeart/2005/8/layout/cycle8"/>
    <dgm:cxn modelId="{7F0C4BB5-40D1-4814-8126-AC602059BC6D}" type="presParOf" srcId="{F4C85EF8-F2ED-476B-BFD6-EAFEA2BC67C7}" destId="{CBD490F4-0656-4DFC-B63F-9A5CF36BC8C7}" srcOrd="7" destOrd="0" presId="urn:microsoft.com/office/officeart/2005/8/layout/cycle8"/>
    <dgm:cxn modelId="{23E5F36D-88D2-421C-829E-4B56A5A872EA}" type="presParOf" srcId="{F4C85EF8-F2ED-476B-BFD6-EAFEA2BC67C7}" destId="{CB9F364E-5EDE-4FBE-9C56-8095C99E75A8}" srcOrd="8" destOrd="0" presId="urn:microsoft.com/office/officeart/2005/8/layout/cycle8"/>
    <dgm:cxn modelId="{0B7253B9-2331-4FF2-9755-FE17DEB74E86}" type="presParOf" srcId="{F4C85EF8-F2ED-476B-BFD6-EAFEA2BC67C7}" destId="{26575E2D-7D81-43A1-B9F2-A782F893AA08}" srcOrd="9" destOrd="0" presId="urn:microsoft.com/office/officeart/2005/8/layout/cycle8"/>
    <dgm:cxn modelId="{AFC2BE44-EF4B-419C-AD50-61C6A1246E66}" type="presParOf" srcId="{F4C85EF8-F2ED-476B-BFD6-EAFEA2BC67C7}" destId="{79EF5D45-FDC5-48BE-BDB4-68C4937101A0}" srcOrd="10" destOrd="0" presId="urn:microsoft.com/office/officeart/2005/8/layout/cycle8"/>
    <dgm:cxn modelId="{F9783D2D-A3C3-487C-BF60-92B41D7E20CC}" type="presParOf" srcId="{F4C85EF8-F2ED-476B-BFD6-EAFEA2BC67C7}" destId="{EC722C60-D459-46F7-8A77-D000B1F5EC11}" srcOrd="11" destOrd="0" presId="urn:microsoft.com/office/officeart/2005/8/layout/cycle8"/>
    <dgm:cxn modelId="{D86B09CF-017C-47D2-8313-56500978A8C6}" type="presParOf" srcId="{F4C85EF8-F2ED-476B-BFD6-EAFEA2BC67C7}" destId="{8B7D761B-DD32-4777-A709-AA7F923321C3}" srcOrd="12" destOrd="0" presId="urn:microsoft.com/office/officeart/2005/8/layout/cycle8"/>
    <dgm:cxn modelId="{6FAE04C4-EA04-47EC-B7B9-DB9C7D13E8FB}" type="presParOf" srcId="{F4C85EF8-F2ED-476B-BFD6-EAFEA2BC67C7}" destId="{B09F96BD-8302-444C-A673-5CBCECAC9220}" srcOrd="13" destOrd="0" presId="urn:microsoft.com/office/officeart/2005/8/layout/cycle8"/>
    <dgm:cxn modelId="{03B641CA-FC9E-4371-91A3-8B7080283DB3}" type="presParOf" srcId="{F4C85EF8-F2ED-476B-BFD6-EAFEA2BC67C7}" destId="{F5BBFE9F-F8A6-4DB8-AF7A-1890001CB83C}" srcOrd="14" destOrd="0" presId="urn:microsoft.com/office/officeart/2005/8/layout/cycle8"/>
    <dgm:cxn modelId="{A64802EA-B836-456B-A459-F866FB049CD3}" type="presParOf" srcId="{F4C85EF8-F2ED-476B-BFD6-EAFEA2BC67C7}" destId="{63DFF024-7F52-48B8-A678-5F5FC72A4772}" srcOrd="15" destOrd="0" presId="urn:microsoft.com/office/officeart/2005/8/layout/cycle8"/>
    <dgm:cxn modelId="{9E3E9F85-EE0D-4F87-9061-C54555DFF904}" type="presParOf" srcId="{F4C85EF8-F2ED-476B-BFD6-EAFEA2BC67C7}" destId="{7D7DED97-657A-4095-A274-FC9F20949E30}" srcOrd="16" destOrd="0" presId="urn:microsoft.com/office/officeart/2005/8/layout/cycle8"/>
    <dgm:cxn modelId="{C64F6210-F578-44DB-B782-340D3C3A8609}" type="presParOf" srcId="{F4C85EF8-F2ED-476B-BFD6-EAFEA2BC67C7}" destId="{833D2A6B-D3C9-4604-A05A-27954D85535D}" srcOrd="17" destOrd="0" presId="urn:microsoft.com/office/officeart/2005/8/layout/cycle8"/>
    <dgm:cxn modelId="{C8B2652A-5CBA-4CC6-BF12-37059B74B5B7}" type="presParOf" srcId="{F4C85EF8-F2ED-476B-BFD6-EAFEA2BC67C7}" destId="{794FAE62-7E99-4CDA-8E07-DF84DB6DB512}" srcOrd="18" destOrd="0" presId="urn:microsoft.com/office/officeart/2005/8/layout/cycle8"/>
    <dgm:cxn modelId="{7F6F63CB-6678-4239-A0EB-853803FA4195}" type="presParOf" srcId="{F4C85EF8-F2ED-476B-BFD6-EAFEA2BC67C7}" destId="{D31D4295-A163-46CC-BA41-CDB04192866A}" srcOrd="19" destOrd="0" presId="urn:microsoft.com/office/officeart/2005/8/layout/cycle8"/>
  </dgm:cxnLst>
  <dgm:bg/>
  <dgm:whole/>
</dgm:dataModel>
</file>

<file path=ppt/diagrams/data20.xml><?xml version="1.0" encoding="utf-8"?>
<dgm:dataModel xmlns:dgm="http://schemas.openxmlformats.org/drawingml/2006/diagram" xmlns:a="http://schemas.openxmlformats.org/drawingml/2006/main">
  <dgm:ptLst>
    <dgm:pt modelId="{3E6DAA1F-6EAD-47A2-9C5E-B40F8BF3EECC}" type="doc">
      <dgm:prSet loTypeId="urn:microsoft.com/office/officeart/2005/8/layout/default" loCatId="list" qsTypeId="urn:microsoft.com/office/officeart/2005/8/quickstyle/simple3" qsCatId="simple" csTypeId="urn:microsoft.com/office/officeart/2005/8/colors/accent3_2" csCatId="accent3" phldr="1"/>
      <dgm:spPr/>
      <dgm:t>
        <a:bodyPr/>
        <a:lstStyle/>
        <a:p>
          <a:endParaRPr lang="en-ZA"/>
        </a:p>
      </dgm:t>
    </dgm:pt>
    <dgm:pt modelId="{764BF515-730E-4BE0-8002-DF248170D916}">
      <dgm:prSet phldrT="[Text]" custT="1"/>
      <dgm:spPr/>
      <dgm:t>
        <a:bodyPr/>
        <a:lstStyle/>
        <a:p>
          <a:pPr rtl="0"/>
          <a:r>
            <a:rPr kumimoji="0" lang="en-US" sz="2400" b="1" i="0" u="none" strike="noStrike" cap="none" spc="0" normalizeH="0" baseline="0" noProof="0" dirty="0" smtClean="0">
              <a:ln/>
              <a:effectLst/>
              <a:uLnTx/>
              <a:uFillTx/>
              <a:latin typeface="Arial Narrow" pitchFamily="34" charset="0"/>
            </a:rPr>
            <a:t>To be punctual and reliable</a:t>
          </a:r>
          <a:endParaRPr lang="en-ZA" sz="2400" dirty="0"/>
        </a:p>
      </dgm:t>
    </dgm:pt>
    <dgm:pt modelId="{3BCFB3CC-52AA-4685-8220-848954112CEC}" type="parTrans" cxnId="{72364F78-583D-44DF-A2AE-D4151FFA1CDF}">
      <dgm:prSet/>
      <dgm:spPr/>
      <dgm:t>
        <a:bodyPr/>
        <a:lstStyle/>
        <a:p>
          <a:endParaRPr lang="en-ZA"/>
        </a:p>
      </dgm:t>
    </dgm:pt>
    <dgm:pt modelId="{15D15165-833E-40C3-A401-4F3F5EE59913}" type="sibTrans" cxnId="{72364F78-583D-44DF-A2AE-D4151FFA1CDF}">
      <dgm:prSet/>
      <dgm:spPr/>
      <dgm:t>
        <a:bodyPr/>
        <a:lstStyle/>
        <a:p>
          <a:endParaRPr lang="en-ZA"/>
        </a:p>
      </dgm:t>
    </dgm:pt>
    <dgm:pt modelId="{060E6B8C-6B85-4765-8E4D-A5D741D5CACE}">
      <dgm:prSet phldrT="[Text]" custT="1"/>
      <dgm:spPr/>
      <dgm:t>
        <a:bodyPr/>
        <a:lstStyle/>
        <a:p>
          <a:pPr rtl="0"/>
          <a:r>
            <a:rPr kumimoji="0" lang="en-US" sz="2400" b="1" i="0" u="none" strike="noStrike" cap="none" spc="0" normalizeH="0" baseline="0" noProof="0" dirty="0" smtClean="0">
              <a:ln/>
              <a:effectLst/>
              <a:uLnTx/>
              <a:uFillTx/>
              <a:latin typeface="Arial Narrow" pitchFamily="34" charset="0"/>
            </a:rPr>
            <a:t>To create  routine regularity in the classroom</a:t>
          </a:r>
          <a:endParaRPr lang="en-ZA" sz="2400" dirty="0"/>
        </a:p>
      </dgm:t>
    </dgm:pt>
    <dgm:pt modelId="{4815F4FE-021F-4F03-BAC1-B796C4886CA4}" type="parTrans" cxnId="{0A5EFB94-498E-48F6-BCFC-F30D328F7093}">
      <dgm:prSet/>
      <dgm:spPr/>
      <dgm:t>
        <a:bodyPr/>
        <a:lstStyle/>
        <a:p>
          <a:endParaRPr lang="en-ZA"/>
        </a:p>
      </dgm:t>
    </dgm:pt>
    <dgm:pt modelId="{722DF310-B101-41AD-86E0-BE0C9F082425}" type="sibTrans" cxnId="{0A5EFB94-498E-48F6-BCFC-F30D328F7093}">
      <dgm:prSet/>
      <dgm:spPr/>
      <dgm:t>
        <a:bodyPr/>
        <a:lstStyle/>
        <a:p>
          <a:endParaRPr lang="en-ZA"/>
        </a:p>
      </dgm:t>
    </dgm:pt>
    <dgm:pt modelId="{301BACAC-35E9-418B-85D9-A27B554225D7}">
      <dgm:prSet phldrT="[Text]" custT="1"/>
      <dgm:spPr/>
      <dgm:t>
        <a:bodyPr/>
        <a:lstStyle/>
        <a:p>
          <a:pPr rtl="0"/>
          <a:r>
            <a:rPr kumimoji="0" lang="en-US" sz="2400" b="1" i="0" u="none" strike="noStrike" cap="none" spc="0" normalizeH="0" baseline="0" noProof="0" dirty="0" smtClean="0">
              <a:ln/>
              <a:effectLst/>
              <a:uLnTx/>
              <a:uFillTx/>
              <a:latin typeface="Arial Narrow" pitchFamily="34" charset="0"/>
            </a:rPr>
            <a:t>To prevent problems by proper planning and preparation</a:t>
          </a:r>
          <a:endParaRPr lang="en-ZA" sz="2400" dirty="0"/>
        </a:p>
      </dgm:t>
    </dgm:pt>
    <dgm:pt modelId="{7B889CDD-D231-48B3-8720-F9879F91E207}" type="parTrans" cxnId="{1EC9CCA9-17C1-4A88-AB26-B78EE151738A}">
      <dgm:prSet/>
      <dgm:spPr/>
      <dgm:t>
        <a:bodyPr/>
        <a:lstStyle/>
        <a:p>
          <a:endParaRPr lang="en-ZA"/>
        </a:p>
      </dgm:t>
    </dgm:pt>
    <dgm:pt modelId="{FE86B9A1-5C10-4997-9670-6D8E59E09578}" type="sibTrans" cxnId="{1EC9CCA9-17C1-4A88-AB26-B78EE151738A}">
      <dgm:prSet/>
      <dgm:spPr/>
      <dgm:t>
        <a:bodyPr/>
        <a:lstStyle/>
        <a:p>
          <a:endParaRPr lang="en-ZA"/>
        </a:p>
      </dgm:t>
    </dgm:pt>
    <dgm:pt modelId="{53E6E194-35F0-49B6-BB62-BCC7F9A68D59}">
      <dgm:prSet phldrT="[Text]" custT="1"/>
      <dgm:spPr/>
      <dgm:t>
        <a:bodyPr/>
        <a:lstStyle/>
        <a:p>
          <a:pPr rtl="0"/>
          <a:r>
            <a:rPr kumimoji="0" lang="en-US" sz="2400" b="1" i="0" u="none" strike="noStrike" cap="none" spc="0" normalizeH="0" baseline="0" noProof="0" dirty="0" smtClean="0">
              <a:ln/>
              <a:effectLst/>
              <a:uLnTx/>
              <a:uFillTx/>
              <a:latin typeface="Arial Narrow" pitchFamily="34" charset="0"/>
            </a:rPr>
            <a:t>To provide high levels of supervision</a:t>
          </a:r>
          <a:endParaRPr lang="en-ZA" sz="2400" dirty="0"/>
        </a:p>
      </dgm:t>
    </dgm:pt>
    <dgm:pt modelId="{785804F1-7EB5-4216-924D-40CD4B578140}" type="parTrans" cxnId="{C2BD70C4-1CD9-4815-A90B-48EB13275EDC}">
      <dgm:prSet/>
      <dgm:spPr/>
      <dgm:t>
        <a:bodyPr/>
        <a:lstStyle/>
        <a:p>
          <a:endParaRPr lang="en-ZA"/>
        </a:p>
      </dgm:t>
    </dgm:pt>
    <dgm:pt modelId="{7D30048B-13E5-448E-AB3E-DA9F7E9EFF3C}" type="sibTrans" cxnId="{C2BD70C4-1CD9-4815-A90B-48EB13275EDC}">
      <dgm:prSet/>
      <dgm:spPr/>
      <dgm:t>
        <a:bodyPr/>
        <a:lstStyle/>
        <a:p>
          <a:endParaRPr lang="en-ZA"/>
        </a:p>
      </dgm:t>
    </dgm:pt>
    <dgm:pt modelId="{ACDE2ED0-2AB5-452A-9E43-8CA7B2B0421E}">
      <dgm:prSet phldrT="[Text]" custT="1"/>
      <dgm:spPr/>
      <dgm:t>
        <a:bodyPr/>
        <a:lstStyle/>
        <a:p>
          <a:pPr rtl="0"/>
          <a:r>
            <a:rPr kumimoji="0" lang="en-US" sz="2400" b="1" i="0" u="none" strike="noStrike" cap="none" spc="0" normalizeH="0" baseline="0" noProof="0" dirty="0" smtClean="0">
              <a:ln/>
              <a:effectLst/>
              <a:uLnTx/>
              <a:uFillTx/>
              <a:latin typeface="Arial Narrow" pitchFamily="34" charset="0"/>
            </a:rPr>
            <a:t>To set clear limits to </a:t>
          </a:r>
          <a:r>
            <a:rPr kumimoji="0" lang="en-US" sz="2400" b="1" i="0" u="none" strike="noStrike" cap="none" spc="0" normalizeH="0" baseline="0" noProof="0" dirty="0" err="1" smtClean="0">
              <a:ln/>
              <a:effectLst/>
              <a:uLnTx/>
              <a:uFillTx/>
              <a:latin typeface="Arial Narrow" pitchFamily="34" charset="0"/>
            </a:rPr>
            <a:t>behaviour</a:t>
          </a:r>
          <a:endParaRPr lang="en-ZA" sz="2400" dirty="0"/>
        </a:p>
      </dgm:t>
    </dgm:pt>
    <dgm:pt modelId="{8A63E1B5-5EB2-4902-BAB4-8CC26730F957}" type="parTrans" cxnId="{4F577193-CA52-4EE2-B76B-FA9B3AFDD350}">
      <dgm:prSet/>
      <dgm:spPr/>
      <dgm:t>
        <a:bodyPr/>
        <a:lstStyle/>
        <a:p>
          <a:endParaRPr lang="en-ZA"/>
        </a:p>
      </dgm:t>
    </dgm:pt>
    <dgm:pt modelId="{51B3FBF2-6B5D-42C7-963D-10893C060FF2}" type="sibTrans" cxnId="{4F577193-CA52-4EE2-B76B-FA9B3AFDD350}">
      <dgm:prSet/>
      <dgm:spPr/>
      <dgm:t>
        <a:bodyPr/>
        <a:lstStyle/>
        <a:p>
          <a:endParaRPr lang="en-ZA"/>
        </a:p>
      </dgm:t>
    </dgm:pt>
    <dgm:pt modelId="{A2D67BD6-6312-4DE7-B828-873AE3C9D025}" type="pres">
      <dgm:prSet presAssocID="{3E6DAA1F-6EAD-47A2-9C5E-B40F8BF3EECC}" presName="diagram" presStyleCnt="0">
        <dgm:presLayoutVars>
          <dgm:dir/>
          <dgm:resizeHandles val="exact"/>
        </dgm:presLayoutVars>
      </dgm:prSet>
      <dgm:spPr/>
      <dgm:t>
        <a:bodyPr/>
        <a:lstStyle/>
        <a:p>
          <a:endParaRPr lang="en-ZA"/>
        </a:p>
      </dgm:t>
    </dgm:pt>
    <dgm:pt modelId="{722BF0EA-D6A5-4D2A-9FAF-79DDF3FC9E34}" type="pres">
      <dgm:prSet presAssocID="{764BF515-730E-4BE0-8002-DF248170D916}" presName="node" presStyleLbl="node1" presStyleIdx="0" presStyleCnt="5">
        <dgm:presLayoutVars>
          <dgm:bulletEnabled val="1"/>
        </dgm:presLayoutVars>
      </dgm:prSet>
      <dgm:spPr/>
      <dgm:t>
        <a:bodyPr/>
        <a:lstStyle/>
        <a:p>
          <a:endParaRPr lang="en-ZA"/>
        </a:p>
      </dgm:t>
    </dgm:pt>
    <dgm:pt modelId="{EA73EFAC-7324-4BF9-B409-16C2FBAE53EC}" type="pres">
      <dgm:prSet presAssocID="{15D15165-833E-40C3-A401-4F3F5EE59913}" presName="sibTrans" presStyleCnt="0"/>
      <dgm:spPr/>
      <dgm:t>
        <a:bodyPr/>
        <a:lstStyle/>
        <a:p>
          <a:endParaRPr lang="en-ZA"/>
        </a:p>
      </dgm:t>
    </dgm:pt>
    <dgm:pt modelId="{D146216F-1A6B-4F37-A831-F89904A80E02}" type="pres">
      <dgm:prSet presAssocID="{060E6B8C-6B85-4765-8E4D-A5D741D5CACE}" presName="node" presStyleLbl="node1" presStyleIdx="1" presStyleCnt="5">
        <dgm:presLayoutVars>
          <dgm:bulletEnabled val="1"/>
        </dgm:presLayoutVars>
      </dgm:prSet>
      <dgm:spPr/>
      <dgm:t>
        <a:bodyPr/>
        <a:lstStyle/>
        <a:p>
          <a:endParaRPr lang="en-ZA"/>
        </a:p>
      </dgm:t>
    </dgm:pt>
    <dgm:pt modelId="{FBE132AF-00A1-483C-8828-71A6AB709BD8}" type="pres">
      <dgm:prSet presAssocID="{722DF310-B101-41AD-86E0-BE0C9F082425}" presName="sibTrans" presStyleCnt="0"/>
      <dgm:spPr/>
      <dgm:t>
        <a:bodyPr/>
        <a:lstStyle/>
        <a:p>
          <a:endParaRPr lang="en-ZA"/>
        </a:p>
      </dgm:t>
    </dgm:pt>
    <dgm:pt modelId="{7CA268E0-5727-4A10-8C90-B6E1780D078C}" type="pres">
      <dgm:prSet presAssocID="{301BACAC-35E9-418B-85D9-A27B554225D7}" presName="node" presStyleLbl="node1" presStyleIdx="2" presStyleCnt="5">
        <dgm:presLayoutVars>
          <dgm:bulletEnabled val="1"/>
        </dgm:presLayoutVars>
      </dgm:prSet>
      <dgm:spPr/>
      <dgm:t>
        <a:bodyPr/>
        <a:lstStyle/>
        <a:p>
          <a:endParaRPr lang="en-ZA"/>
        </a:p>
      </dgm:t>
    </dgm:pt>
    <dgm:pt modelId="{7E668079-75CB-4050-8C4D-FC58F371CA14}" type="pres">
      <dgm:prSet presAssocID="{FE86B9A1-5C10-4997-9670-6D8E59E09578}" presName="sibTrans" presStyleCnt="0"/>
      <dgm:spPr/>
      <dgm:t>
        <a:bodyPr/>
        <a:lstStyle/>
        <a:p>
          <a:endParaRPr lang="en-ZA"/>
        </a:p>
      </dgm:t>
    </dgm:pt>
    <dgm:pt modelId="{95464686-E340-4AAA-8553-9840BCB846DA}" type="pres">
      <dgm:prSet presAssocID="{53E6E194-35F0-49B6-BB62-BCC7F9A68D59}" presName="node" presStyleLbl="node1" presStyleIdx="3" presStyleCnt="5">
        <dgm:presLayoutVars>
          <dgm:bulletEnabled val="1"/>
        </dgm:presLayoutVars>
      </dgm:prSet>
      <dgm:spPr/>
      <dgm:t>
        <a:bodyPr/>
        <a:lstStyle/>
        <a:p>
          <a:endParaRPr lang="en-ZA"/>
        </a:p>
      </dgm:t>
    </dgm:pt>
    <dgm:pt modelId="{7531376D-0F30-43F2-B1CC-49B4298C23BE}" type="pres">
      <dgm:prSet presAssocID="{7D30048B-13E5-448E-AB3E-DA9F7E9EFF3C}" presName="sibTrans" presStyleCnt="0"/>
      <dgm:spPr/>
      <dgm:t>
        <a:bodyPr/>
        <a:lstStyle/>
        <a:p>
          <a:endParaRPr lang="en-ZA"/>
        </a:p>
      </dgm:t>
    </dgm:pt>
    <dgm:pt modelId="{E7232475-2B73-4185-A034-434DA7AE1B28}" type="pres">
      <dgm:prSet presAssocID="{ACDE2ED0-2AB5-452A-9E43-8CA7B2B0421E}" presName="node" presStyleLbl="node1" presStyleIdx="4" presStyleCnt="5">
        <dgm:presLayoutVars>
          <dgm:bulletEnabled val="1"/>
        </dgm:presLayoutVars>
      </dgm:prSet>
      <dgm:spPr/>
      <dgm:t>
        <a:bodyPr/>
        <a:lstStyle/>
        <a:p>
          <a:endParaRPr lang="en-ZA"/>
        </a:p>
      </dgm:t>
    </dgm:pt>
  </dgm:ptLst>
  <dgm:cxnLst>
    <dgm:cxn modelId="{57ABBC0E-8E9F-483E-A66F-1BD7F33C9B36}" type="presOf" srcId="{53E6E194-35F0-49B6-BB62-BCC7F9A68D59}" destId="{95464686-E340-4AAA-8553-9840BCB846DA}" srcOrd="0" destOrd="0" presId="urn:microsoft.com/office/officeart/2005/8/layout/default"/>
    <dgm:cxn modelId="{72364F78-583D-44DF-A2AE-D4151FFA1CDF}" srcId="{3E6DAA1F-6EAD-47A2-9C5E-B40F8BF3EECC}" destId="{764BF515-730E-4BE0-8002-DF248170D916}" srcOrd="0" destOrd="0" parTransId="{3BCFB3CC-52AA-4685-8220-848954112CEC}" sibTransId="{15D15165-833E-40C3-A401-4F3F5EE59913}"/>
    <dgm:cxn modelId="{49DFD9EC-D68A-4B42-BF0C-57B93B306283}" type="presOf" srcId="{3E6DAA1F-6EAD-47A2-9C5E-B40F8BF3EECC}" destId="{A2D67BD6-6312-4DE7-B828-873AE3C9D025}" srcOrd="0" destOrd="0" presId="urn:microsoft.com/office/officeart/2005/8/layout/default"/>
    <dgm:cxn modelId="{1BB83195-0363-44BE-9361-1AC909592E2A}" type="presOf" srcId="{301BACAC-35E9-418B-85D9-A27B554225D7}" destId="{7CA268E0-5727-4A10-8C90-B6E1780D078C}" srcOrd="0" destOrd="0" presId="urn:microsoft.com/office/officeart/2005/8/layout/default"/>
    <dgm:cxn modelId="{849F360A-CE6A-4ED2-B1C6-76351D2C8C68}" type="presOf" srcId="{764BF515-730E-4BE0-8002-DF248170D916}" destId="{722BF0EA-D6A5-4D2A-9FAF-79DDF3FC9E34}" srcOrd="0" destOrd="0" presId="urn:microsoft.com/office/officeart/2005/8/layout/default"/>
    <dgm:cxn modelId="{0A5EFB94-498E-48F6-BCFC-F30D328F7093}" srcId="{3E6DAA1F-6EAD-47A2-9C5E-B40F8BF3EECC}" destId="{060E6B8C-6B85-4765-8E4D-A5D741D5CACE}" srcOrd="1" destOrd="0" parTransId="{4815F4FE-021F-4F03-BAC1-B796C4886CA4}" sibTransId="{722DF310-B101-41AD-86E0-BE0C9F082425}"/>
    <dgm:cxn modelId="{CABF5DC9-2F3A-4EEF-A852-8BA17B6440A2}" type="presOf" srcId="{ACDE2ED0-2AB5-452A-9E43-8CA7B2B0421E}" destId="{E7232475-2B73-4185-A034-434DA7AE1B28}" srcOrd="0" destOrd="0" presId="urn:microsoft.com/office/officeart/2005/8/layout/default"/>
    <dgm:cxn modelId="{1EC9CCA9-17C1-4A88-AB26-B78EE151738A}" srcId="{3E6DAA1F-6EAD-47A2-9C5E-B40F8BF3EECC}" destId="{301BACAC-35E9-418B-85D9-A27B554225D7}" srcOrd="2" destOrd="0" parTransId="{7B889CDD-D231-48B3-8720-F9879F91E207}" sibTransId="{FE86B9A1-5C10-4997-9670-6D8E59E09578}"/>
    <dgm:cxn modelId="{C2BD70C4-1CD9-4815-A90B-48EB13275EDC}" srcId="{3E6DAA1F-6EAD-47A2-9C5E-B40F8BF3EECC}" destId="{53E6E194-35F0-49B6-BB62-BCC7F9A68D59}" srcOrd="3" destOrd="0" parTransId="{785804F1-7EB5-4216-924D-40CD4B578140}" sibTransId="{7D30048B-13E5-448E-AB3E-DA9F7E9EFF3C}"/>
    <dgm:cxn modelId="{53F789CC-EACB-40F1-9FB8-4803E681B6E4}" type="presOf" srcId="{060E6B8C-6B85-4765-8E4D-A5D741D5CACE}" destId="{D146216F-1A6B-4F37-A831-F89904A80E02}" srcOrd="0" destOrd="0" presId="urn:microsoft.com/office/officeart/2005/8/layout/default"/>
    <dgm:cxn modelId="{4F577193-CA52-4EE2-B76B-FA9B3AFDD350}" srcId="{3E6DAA1F-6EAD-47A2-9C5E-B40F8BF3EECC}" destId="{ACDE2ED0-2AB5-452A-9E43-8CA7B2B0421E}" srcOrd="4" destOrd="0" parTransId="{8A63E1B5-5EB2-4902-BAB4-8CC26730F957}" sibTransId="{51B3FBF2-6B5D-42C7-963D-10893C060FF2}"/>
    <dgm:cxn modelId="{EEACBFC7-9CE7-4B99-BE1A-E5D8E39669C4}" type="presParOf" srcId="{A2D67BD6-6312-4DE7-B828-873AE3C9D025}" destId="{722BF0EA-D6A5-4D2A-9FAF-79DDF3FC9E34}" srcOrd="0" destOrd="0" presId="urn:microsoft.com/office/officeart/2005/8/layout/default"/>
    <dgm:cxn modelId="{460C03D1-77AC-4584-AE9D-EFCFB7BB0A7F}" type="presParOf" srcId="{A2D67BD6-6312-4DE7-B828-873AE3C9D025}" destId="{EA73EFAC-7324-4BF9-B409-16C2FBAE53EC}" srcOrd="1" destOrd="0" presId="urn:microsoft.com/office/officeart/2005/8/layout/default"/>
    <dgm:cxn modelId="{A62918EA-F1DE-4E7D-86AE-D7E378C7F4C0}" type="presParOf" srcId="{A2D67BD6-6312-4DE7-B828-873AE3C9D025}" destId="{D146216F-1A6B-4F37-A831-F89904A80E02}" srcOrd="2" destOrd="0" presId="urn:microsoft.com/office/officeart/2005/8/layout/default"/>
    <dgm:cxn modelId="{0B4959D8-E6B2-4C04-A467-97A7C4C48A5F}" type="presParOf" srcId="{A2D67BD6-6312-4DE7-B828-873AE3C9D025}" destId="{FBE132AF-00A1-483C-8828-71A6AB709BD8}" srcOrd="3" destOrd="0" presId="urn:microsoft.com/office/officeart/2005/8/layout/default"/>
    <dgm:cxn modelId="{F549B483-990C-44EF-864B-1F4786183367}" type="presParOf" srcId="{A2D67BD6-6312-4DE7-B828-873AE3C9D025}" destId="{7CA268E0-5727-4A10-8C90-B6E1780D078C}" srcOrd="4" destOrd="0" presId="urn:microsoft.com/office/officeart/2005/8/layout/default"/>
    <dgm:cxn modelId="{8DEAD47B-A985-43D2-9CA4-45BA0476160F}" type="presParOf" srcId="{A2D67BD6-6312-4DE7-B828-873AE3C9D025}" destId="{7E668079-75CB-4050-8C4D-FC58F371CA14}" srcOrd="5" destOrd="0" presId="urn:microsoft.com/office/officeart/2005/8/layout/default"/>
    <dgm:cxn modelId="{ACCFF1DF-8DB0-49D1-AC81-DB8C042C6612}" type="presParOf" srcId="{A2D67BD6-6312-4DE7-B828-873AE3C9D025}" destId="{95464686-E340-4AAA-8553-9840BCB846DA}" srcOrd="6" destOrd="0" presId="urn:microsoft.com/office/officeart/2005/8/layout/default"/>
    <dgm:cxn modelId="{86FF0DE5-8C7B-4BDF-9ED3-10878FF80D77}" type="presParOf" srcId="{A2D67BD6-6312-4DE7-B828-873AE3C9D025}" destId="{7531376D-0F30-43F2-B1CC-49B4298C23BE}" srcOrd="7" destOrd="0" presId="urn:microsoft.com/office/officeart/2005/8/layout/default"/>
    <dgm:cxn modelId="{59A5A159-FAEF-4B4A-BE4A-47C024DD5875}" type="presParOf" srcId="{A2D67BD6-6312-4DE7-B828-873AE3C9D025}" destId="{E7232475-2B73-4185-A034-434DA7AE1B28}" srcOrd="8" destOrd="0" presId="urn:microsoft.com/office/officeart/2005/8/layout/default"/>
  </dgm:cxnLst>
  <dgm:bg/>
  <dgm:whole/>
</dgm:dataModel>
</file>

<file path=ppt/diagrams/data21.xml><?xml version="1.0" encoding="utf-8"?>
<dgm:dataModel xmlns:dgm="http://schemas.openxmlformats.org/drawingml/2006/diagram" xmlns:a="http://schemas.openxmlformats.org/drawingml/2006/main">
  <dgm:ptLst>
    <dgm:pt modelId="{3E6DAA1F-6EAD-47A2-9C5E-B40F8BF3EECC}" type="doc">
      <dgm:prSet loTypeId="urn:microsoft.com/office/officeart/2005/8/layout/default" loCatId="list" qsTypeId="urn:microsoft.com/office/officeart/2005/8/quickstyle/simple3" qsCatId="simple" csTypeId="urn:microsoft.com/office/officeart/2005/8/colors/accent3_2" csCatId="accent3" phldr="1"/>
      <dgm:spPr/>
      <dgm:t>
        <a:bodyPr/>
        <a:lstStyle/>
        <a:p>
          <a:endParaRPr lang="en-ZA"/>
        </a:p>
      </dgm:t>
    </dgm:pt>
    <dgm:pt modelId="{764BF515-730E-4BE0-8002-DF248170D916}">
      <dgm:prSet phldrT="[Text]" custT="1"/>
      <dgm:spPr/>
      <dgm:t>
        <a:bodyPr/>
        <a:lstStyle/>
        <a:p>
          <a:pPr rtl="0"/>
          <a:r>
            <a:rPr lang="en-US" sz="2400" b="1" dirty="0" smtClean="0">
              <a:latin typeface="Arial Narrow" pitchFamily="34" charset="0"/>
            </a:rPr>
            <a:t>To be firm and manage the </a:t>
          </a:r>
          <a:r>
            <a:rPr lang="en-US" sz="2400" b="1" dirty="0" err="1" smtClean="0">
              <a:latin typeface="Arial Narrow" pitchFamily="34" charset="0"/>
            </a:rPr>
            <a:t>behaviour</a:t>
          </a:r>
          <a:r>
            <a:rPr lang="en-US" sz="2400" b="1" dirty="0" smtClean="0">
              <a:latin typeface="Arial Narrow" pitchFamily="34" charset="0"/>
            </a:rPr>
            <a:t> of his/her class</a:t>
          </a:r>
          <a:endParaRPr lang="en-ZA" sz="2400" dirty="0"/>
        </a:p>
      </dgm:t>
    </dgm:pt>
    <dgm:pt modelId="{3BCFB3CC-52AA-4685-8220-848954112CEC}" type="parTrans" cxnId="{72364F78-583D-44DF-A2AE-D4151FFA1CDF}">
      <dgm:prSet/>
      <dgm:spPr/>
      <dgm:t>
        <a:bodyPr/>
        <a:lstStyle/>
        <a:p>
          <a:endParaRPr lang="en-ZA"/>
        </a:p>
      </dgm:t>
    </dgm:pt>
    <dgm:pt modelId="{15D15165-833E-40C3-A401-4F3F5EE59913}" type="sibTrans" cxnId="{72364F78-583D-44DF-A2AE-D4151FFA1CDF}">
      <dgm:prSet/>
      <dgm:spPr/>
      <dgm:t>
        <a:bodyPr/>
        <a:lstStyle/>
        <a:p>
          <a:endParaRPr lang="en-ZA"/>
        </a:p>
      </dgm:t>
    </dgm:pt>
    <dgm:pt modelId="{060E6B8C-6B85-4765-8E4D-A5D741D5CACE}">
      <dgm:prSet phldrT="[Text]" custT="1"/>
      <dgm:spPr/>
      <dgm:t>
        <a:bodyPr/>
        <a:lstStyle/>
        <a:p>
          <a:pPr rtl="0"/>
          <a:r>
            <a:rPr lang="en-US" sz="2400" b="1" dirty="0" smtClean="0">
              <a:latin typeface="Arial Narrow" pitchFamily="34" charset="0"/>
            </a:rPr>
            <a:t>To be fair and just and with rules that can be enforced</a:t>
          </a:r>
          <a:endParaRPr lang="en-ZA" sz="2400" dirty="0"/>
        </a:p>
      </dgm:t>
    </dgm:pt>
    <dgm:pt modelId="{4815F4FE-021F-4F03-BAC1-B796C4886CA4}" type="parTrans" cxnId="{0A5EFB94-498E-48F6-BCFC-F30D328F7093}">
      <dgm:prSet/>
      <dgm:spPr/>
      <dgm:t>
        <a:bodyPr/>
        <a:lstStyle/>
        <a:p>
          <a:endParaRPr lang="en-ZA"/>
        </a:p>
      </dgm:t>
    </dgm:pt>
    <dgm:pt modelId="{722DF310-B101-41AD-86E0-BE0C9F082425}" type="sibTrans" cxnId="{0A5EFB94-498E-48F6-BCFC-F30D328F7093}">
      <dgm:prSet/>
      <dgm:spPr/>
      <dgm:t>
        <a:bodyPr/>
        <a:lstStyle/>
        <a:p>
          <a:endParaRPr lang="en-ZA"/>
        </a:p>
      </dgm:t>
    </dgm:pt>
    <dgm:pt modelId="{301BACAC-35E9-418B-85D9-A27B554225D7}">
      <dgm:prSet phldrT="[Text]" custT="1"/>
      <dgm:spPr/>
      <dgm:t>
        <a:bodyPr/>
        <a:lstStyle/>
        <a:p>
          <a:pPr rtl="0"/>
          <a:r>
            <a:rPr lang="en-US" sz="2400" b="1" dirty="0" smtClean="0">
              <a:latin typeface="Arial Narrow" pitchFamily="34" charset="0"/>
            </a:rPr>
            <a:t>To be respectful of the learners</a:t>
          </a:r>
          <a:endParaRPr lang="en-ZA" sz="2400" dirty="0"/>
        </a:p>
      </dgm:t>
    </dgm:pt>
    <dgm:pt modelId="{7B889CDD-D231-48B3-8720-F9879F91E207}" type="parTrans" cxnId="{1EC9CCA9-17C1-4A88-AB26-B78EE151738A}">
      <dgm:prSet/>
      <dgm:spPr/>
      <dgm:t>
        <a:bodyPr/>
        <a:lstStyle/>
        <a:p>
          <a:endParaRPr lang="en-ZA"/>
        </a:p>
      </dgm:t>
    </dgm:pt>
    <dgm:pt modelId="{FE86B9A1-5C10-4997-9670-6D8E59E09578}" type="sibTrans" cxnId="{1EC9CCA9-17C1-4A88-AB26-B78EE151738A}">
      <dgm:prSet/>
      <dgm:spPr/>
      <dgm:t>
        <a:bodyPr/>
        <a:lstStyle/>
        <a:p>
          <a:endParaRPr lang="en-ZA"/>
        </a:p>
      </dgm:t>
    </dgm:pt>
    <dgm:pt modelId="{53E6E194-35F0-49B6-BB62-BCC7F9A68D59}">
      <dgm:prSet phldrT="[Text]" custT="1"/>
      <dgm:spPr/>
      <dgm:t>
        <a:bodyPr/>
        <a:lstStyle/>
        <a:p>
          <a:pPr rtl="0"/>
          <a:r>
            <a:rPr lang="en-US" sz="2400" b="1" dirty="0" smtClean="0">
              <a:latin typeface="Arial Narrow" pitchFamily="34" charset="0"/>
            </a:rPr>
            <a:t>Not to use learners to run personal errands</a:t>
          </a:r>
          <a:endParaRPr lang="en-ZA" sz="2400" dirty="0"/>
        </a:p>
      </dgm:t>
    </dgm:pt>
    <dgm:pt modelId="{785804F1-7EB5-4216-924D-40CD4B578140}" type="parTrans" cxnId="{C2BD70C4-1CD9-4815-A90B-48EB13275EDC}">
      <dgm:prSet/>
      <dgm:spPr/>
      <dgm:t>
        <a:bodyPr/>
        <a:lstStyle/>
        <a:p>
          <a:endParaRPr lang="en-ZA"/>
        </a:p>
      </dgm:t>
    </dgm:pt>
    <dgm:pt modelId="{7D30048B-13E5-448E-AB3E-DA9F7E9EFF3C}" type="sibTrans" cxnId="{C2BD70C4-1CD9-4815-A90B-48EB13275EDC}">
      <dgm:prSet/>
      <dgm:spPr/>
      <dgm:t>
        <a:bodyPr/>
        <a:lstStyle/>
        <a:p>
          <a:endParaRPr lang="en-ZA"/>
        </a:p>
      </dgm:t>
    </dgm:pt>
    <dgm:pt modelId="{ACDE2ED0-2AB5-452A-9E43-8CA7B2B0421E}">
      <dgm:prSet phldrT="[Text]" custT="1"/>
      <dgm:spPr/>
      <dgm:t>
        <a:bodyPr/>
        <a:lstStyle/>
        <a:p>
          <a:pPr rtl="0"/>
          <a:r>
            <a:rPr lang="en-US" sz="2400" b="1" dirty="0" smtClean="0">
              <a:latin typeface="Arial Narrow" pitchFamily="34" charset="0"/>
            </a:rPr>
            <a:t>Not to humiliate learners</a:t>
          </a:r>
          <a:endParaRPr lang="en-ZA" sz="2400" dirty="0"/>
        </a:p>
      </dgm:t>
    </dgm:pt>
    <dgm:pt modelId="{8A63E1B5-5EB2-4902-BAB4-8CC26730F957}" type="parTrans" cxnId="{4F577193-CA52-4EE2-B76B-FA9B3AFDD350}">
      <dgm:prSet/>
      <dgm:spPr/>
      <dgm:t>
        <a:bodyPr/>
        <a:lstStyle/>
        <a:p>
          <a:endParaRPr lang="en-ZA"/>
        </a:p>
      </dgm:t>
    </dgm:pt>
    <dgm:pt modelId="{51B3FBF2-6B5D-42C7-963D-10893C060FF2}" type="sibTrans" cxnId="{4F577193-CA52-4EE2-B76B-FA9B3AFDD350}">
      <dgm:prSet/>
      <dgm:spPr/>
      <dgm:t>
        <a:bodyPr/>
        <a:lstStyle/>
        <a:p>
          <a:endParaRPr lang="en-ZA"/>
        </a:p>
      </dgm:t>
    </dgm:pt>
    <dgm:pt modelId="{98893063-EC89-4D08-990F-357CAF3CEC3D}">
      <dgm:prSet phldrT="[Text]" custT="1"/>
      <dgm:spPr/>
      <dgm:t>
        <a:bodyPr/>
        <a:lstStyle/>
        <a:p>
          <a:pPr rtl="0"/>
          <a:r>
            <a:rPr lang="en-US" sz="2400" b="1" dirty="0" smtClean="0">
              <a:latin typeface="Arial Narrow" pitchFamily="34" charset="0"/>
            </a:rPr>
            <a:t>To make an effort to know and understand the learners</a:t>
          </a:r>
          <a:endParaRPr lang="en-ZA" sz="2400" dirty="0"/>
        </a:p>
      </dgm:t>
    </dgm:pt>
    <dgm:pt modelId="{92921257-0EB9-4252-B7BD-CDA81B017D58}" type="parTrans" cxnId="{F5B69107-F690-458E-800B-C748EAE5ED3E}">
      <dgm:prSet/>
      <dgm:spPr/>
      <dgm:t>
        <a:bodyPr/>
        <a:lstStyle/>
        <a:p>
          <a:endParaRPr lang="en-ZA"/>
        </a:p>
      </dgm:t>
    </dgm:pt>
    <dgm:pt modelId="{2F539886-BC39-4163-A2B1-CDE023C1B4E2}" type="sibTrans" cxnId="{F5B69107-F690-458E-800B-C748EAE5ED3E}">
      <dgm:prSet/>
      <dgm:spPr/>
      <dgm:t>
        <a:bodyPr/>
        <a:lstStyle/>
        <a:p>
          <a:endParaRPr lang="en-ZA"/>
        </a:p>
      </dgm:t>
    </dgm:pt>
    <dgm:pt modelId="{A2D67BD6-6312-4DE7-B828-873AE3C9D025}" type="pres">
      <dgm:prSet presAssocID="{3E6DAA1F-6EAD-47A2-9C5E-B40F8BF3EECC}" presName="diagram" presStyleCnt="0">
        <dgm:presLayoutVars>
          <dgm:dir/>
          <dgm:resizeHandles val="exact"/>
        </dgm:presLayoutVars>
      </dgm:prSet>
      <dgm:spPr/>
      <dgm:t>
        <a:bodyPr/>
        <a:lstStyle/>
        <a:p>
          <a:endParaRPr lang="en-ZA"/>
        </a:p>
      </dgm:t>
    </dgm:pt>
    <dgm:pt modelId="{722BF0EA-D6A5-4D2A-9FAF-79DDF3FC9E34}" type="pres">
      <dgm:prSet presAssocID="{764BF515-730E-4BE0-8002-DF248170D916}" presName="node" presStyleLbl="node1" presStyleIdx="0" presStyleCnt="6">
        <dgm:presLayoutVars>
          <dgm:bulletEnabled val="1"/>
        </dgm:presLayoutVars>
      </dgm:prSet>
      <dgm:spPr/>
      <dgm:t>
        <a:bodyPr/>
        <a:lstStyle/>
        <a:p>
          <a:endParaRPr lang="en-ZA"/>
        </a:p>
      </dgm:t>
    </dgm:pt>
    <dgm:pt modelId="{EA73EFAC-7324-4BF9-B409-16C2FBAE53EC}" type="pres">
      <dgm:prSet presAssocID="{15D15165-833E-40C3-A401-4F3F5EE59913}" presName="sibTrans" presStyleCnt="0"/>
      <dgm:spPr/>
      <dgm:t>
        <a:bodyPr/>
        <a:lstStyle/>
        <a:p>
          <a:endParaRPr lang="en-ZA"/>
        </a:p>
      </dgm:t>
    </dgm:pt>
    <dgm:pt modelId="{D146216F-1A6B-4F37-A831-F89904A80E02}" type="pres">
      <dgm:prSet presAssocID="{060E6B8C-6B85-4765-8E4D-A5D741D5CACE}" presName="node" presStyleLbl="node1" presStyleIdx="1" presStyleCnt="6">
        <dgm:presLayoutVars>
          <dgm:bulletEnabled val="1"/>
        </dgm:presLayoutVars>
      </dgm:prSet>
      <dgm:spPr/>
      <dgm:t>
        <a:bodyPr/>
        <a:lstStyle/>
        <a:p>
          <a:endParaRPr lang="en-ZA"/>
        </a:p>
      </dgm:t>
    </dgm:pt>
    <dgm:pt modelId="{FBE132AF-00A1-483C-8828-71A6AB709BD8}" type="pres">
      <dgm:prSet presAssocID="{722DF310-B101-41AD-86E0-BE0C9F082425}" presName="sibTrans" presStyleCnt="0"/>
      <dgm:spPr/>
      <dgm:t>
        <a:bodyPr/>
        <a:lstStyle/>
        <a:p>
          <a:endParaRPr lang="en-ZA"/>
        </a:p>
      </dgm:t>
    </dgm:pt>
    <dgm:pt modelId="{7CA268E0-5727-4A10-8C90-B6E1780D078C}" type="pres">
      <dgm:prSet presAssocID="{301BACAC-35E9-418B-85D9-A27B554225D7}" presName="node" presStyleLbl="node1" presStyleIdx="2" presStyleCnt="6">
        <dgm:presLayoutVars>
          <dgm:bulletEnabled val="1"/>
        </dgm:presLayoutVars>
      </dgm:prSet>
      <dgm:spPr/>
      <dgm:t>
        <a:bodyPr/>
        <a:lstStyle/>
        <a:p>
          <a:endParaRPr lang="en-ZA"/>
        </a:p>
      </dgm:t>
    </dgm:pt>
    <dgm:pt modelId="{7E668079-75CB-4050-8C4D-FC58F371CA14}" type="pres">
      <dgm:prSet presAssocID="{FE86B9A1-5C10-4997-9670-6D8E59E09578}" presName="sibTrans" presStyleCnt="0"/>
      <dgm:spPr/>
      <dgm:t>
        <a:bodyPr/>
        <a:lstStyle/>
        <a:p>
          <a:endParaRPr lang="en-ZA"/>
        </a:p>
      </dgm:t>
    </dgm:pt>
    <dgm:pt modelId="{95464686-E340-4AAA-8553-9840BCB846DA}" type="pres">
      <dgm:prSet presAssocID="{53E6E194-35F0-49B6-BB62-BCC7F9A68D59}" presName="node" presStyleLbl="node1" presStyleIdx="3" presStyleCnt="6">
        <dgm:presLayoutVars>
          <dgm:bulletEnabled val="1"/>
        </dgm:presLayoutVars>
      </dgm:prSet>
      <dgm:spPr/>
      <dgm:t>
        <a:bodyPr/>
        <a:lstStyle/>
        <a:p>
          <a:endParaRPr lang="en-ZA"/>
        </a:p>
      </dgm:t>
    </dgm:pt>
    <dgm:pt modelId="{7531376D-0F30-43F2-B1CC-49B4298C23BE}" type="pres">
      <dgm:prSet presAssocID="{7D30048B-13E5-448E-AB3E-DA9F7E9EFF3C}" presName="sibTrans" presStyleCnt="0"/>
      <dgm:spPr/>
      <dgm:t>
        <a:bodyPr/>
        <a:lstStyle/>
        <a:p>
          <a:endParaRPr lang="en-ZA"/>
        </a:p>
      </dgm:t>
    </dgm:pt>
    <dgm:pt modelId="{E7232475-2B73-4185-A034-434DA7AE1B28}" type="pres">
      <dgm:prSet presAssocID="{ACDE2ED0-2AB5-452A-9E43-8CA7B2B0421E}" presName="node" presStyleLbl="node1" presStyleIdx="4" presStyleCnt="6">
        <dgm:presLayoutVars>
          <dgm:bulletEnabled val="1"/>
        </dgm:presLayoutVars>
      </dgm:prSet>
      <dgm:spPr/>
      <dgm:t>
        <a:bodyPr/>
        <a:lstStyle/>
        <a:p>
          <a:endParaRPr lang="en-ZA"/>
        </a:p>
      </dgm:t>
    </dgm:pt>
    <dgm:pt modelId="{5F4F43C9-A4F3-4355-BA8D-0C5D37B6AB48}" type="pres">
      <dgm:prSet presAssocID="{51B3FBF2-6B5D-42C7-963D-10893C060FF2}" presName="sibTrans" presStyleCnt="0"/>
      <dgm:spPr/>
      <dgm:t>
        <a:bodyPr/>
        <a:lstStyle/>
        <a:p>
          <a:endParaRPr lang="en-ZA"/>
        </a:p>
      </dgm:t>
    </dgm:pt>
    <dgm:pt modelId="{C0EA8C1F-5844-4C0D-8A99-2855E851F9D0}" type="pres">
      <dgm:prSet presAssocID="{98893063-EC89-4D08-990F-357CAF3CEC3D}" presName="node" presStyleLbl="node1" presStyleIdx="5" presStyleCnt="6">
        <dgm:presLayoutVars>
          <dgm:bulletEnabled val="1"/>
        </dgm:presLayoutVars>
      </dgm:prSet>
      <dgm:spPr/>
      <dgm:t>
        <a:bodyPr/>
        <a:lstStyle/>
        <a:p>
          <a:endParaRPr lang="en-ZA"/>
        </a:p>
      </dgm:t>
    </dgm:pt>
  </dgm:ptLst>
  <dgm:cxnLst>
    <dgm:cxn modelId="{EA626C2B-917E-4E2B-9322-09A62CC3EABA}" type="presOf" srcId="{53E6E194-35F0-49B6-BB62-BCC7F9A68D59}" destId="{95464686-E340-4AAA-8553-9840BCB846DA}" srcOrd="0" destOrd="0" presId="urn:microsoft.com/office/officeart/2005/8/layout/default"/>
    <dgm:cxn modelId="{F5B69107-F690-458E-800B-C748EAE5ED3E}" srcId="{3E6DAA1F-6EAD-47A2-9C5E-B40F8BF3EECC}" destId="{98893063-EC89-4D08-990F-357CAF3CEC3D}" srcOrd="5" destOrd="0" parTransId="{92921257-0EB9-4252-B7BD-CDA81B017D58}" sibTransId="{2F539886-BC39-4163-A2B1-CDE023C1B4E2}"/>
    <dgm:cxn modelId="{FF9674FE-D5D6-47FA-9472-5D9C34AA2838}" type="presOf" srcId="{3E6DAA1F-6EAD-47A2-9C5E-B40F8BF3EECC}" destId="{A2D67BD6-6312-4DE7-B828-873AE3C9D025}" srcOrd="0" destOrd="0" presId="urn:microsoft.com/office/officeart/2005/8/layout/default"/>
    <dgm:cxn modelId="{72364F78-583D-44DF-A2AE-D4151FFA1CDF}" srcId="{3E6DAA1F-6EAD-47A2-9C5E-B40F8BF3EECC}" destId="{764BF515-730E-4BE0-8002-DF248170D916}" srcOrd="0" destOrd="0" parTransId="{3BCFB3CC-52AA-4685-8220-848954112CEC}" sibTransId="{15D15165-833E-40C3-A401-4F3F5EE59913}"/>
    <dgm:cxn modelId="{97D91A15-01D0-45C0-99F3-9839BDF9A68A}" type="presOf" srcId="{301BACAC-35E9-418B-85D9-A27B554225D7}" destId="{7CA268E0-5727-4A10-8C90-B6E1780D078C}" srcOrd="0" destOrd="0" presId="urn:microsoft.com/office/officeart/2005/8/layout/default"/>
    <dgm:cxn modelId="{AA4B163E-5811-4BAE-9BFE-E06B249BE4A7}" type="presOf" srcId="{98893063-EC89-4D08-990F-357CAF3CEC3D}" destId="{C0EA8C1F-5844-4C0D-8A99-2855E851F9D0}" srcOrd="0" destOrd="0" presId="urn:microsoft.com/office/officeart/2005/8/layout/default"/>
    <dgm:cxn modelId="{0A5EFB94-498E-48F6-BCFC-F30D328F7093}" srcId="{3E6DAA1F-6EAD-47A2-9C5E-B40F8BF3EECC}" destId="{060E6B8C-6B85-4765-8E4D-A5D741D5CACE}" srcOrd="1" destOrd="0" parTransId="{4815F4FE-021F-4F03-BAC1-B796C4886CA4}" sibTransId="{722DF310-B101-41AD-86E0-BE0C9F082425}"/>
    <dgm:cxn modelId="{681205B8-1D30-4C0A-B464-0AEAFE1B39B6}" type="presOf" srcId="{764BF515-730E-4BE0-8002-DF248170D916}" destId="{722BF0EA-D6A5-4D2A-9FAF-79DDF3FC9E34}" srcOrd="0" destOrd="0" presId="urn:microsoft.com/office/officeart/2005/8/layout/default"/>
    <dgm:cxn modelId="{4115AD6C-5881-4921-85BB-2C1A9FC2F9BF}" type="presOf" srcId="{060E6B8C-6B85-4765-8E4D-A5D741D5CACE}" destId="{D146216F-1A6B-4F37-A831-F89904A80E02}" srcOrd="0" destOrd="0" presId="urn:microsoft.com/office/officeart/2005/8/layout/default"/>
    <dgm:cxn modelId="{1EC9CCA9-17C1-4A88-AB26-B78EE151738A}" srcId="{3E6DAA1F-6EAD-47A2-9C5E-B40F8BF3EECC}" destId="{301BACAC-35E9-418B-85D9-A27B554225D7}" srcOrd="2" destOrd="0" parTransId="{7B889CDD-D231-48B3-8720-F9879F91E207}" sibTransId="{FE86B9A1-5C10-4997-9670-6D8E59E09578}"/>
    <dgm:cxn modelId="{C2BD70C4-1CD9-4815-A90B-48EB13275EDC}" srcId="{3E6DAA1F-6EAD-47A2-9C5E-B40F8BF3EECC}" destId="{53E6E194-35F0-49B6-BB62-BCC7F9A68D59}" srcOrd="3" destOrd="0" parTransId="{785804F1-7EB5-4216-924D-40CD4B578140}" sibTransId="{7D30048B-13E5-448E-AB3E-DA9F7E9EFF3C}"/>
    <dgm:cxn modelId="{4410023A-184D-4E96-9E8C-FB3C39B40AAC}" type="presOf" srcId="{ACDE2ED0-2AB5-452A-9E43-8CA7B2B0421E}" destId="{E7232475-2B73-4185-A034-434DA7AE1B28}" srcOrd="0" destOrd="0" presId="urn:microsoft.com/office/officeart/2005/8/layout/default"/>
    <dgm:cxn modelId="{4F577193-CA52-4EE2-B76B-FA9B3AFDD350}" srcId="{3E6DAA1F-6EAD-47A2-9C5E-B40F8BF3EECC}" destId="{ACDE2ED0-2AB5-452A-9E43-8CA7B2B0421E}" srcOrd="4" destOrd="0" parTransId="{8A63E1B5-5EB2-4902-BAB4-8CC26730F957}" sibTransId="{51B3FBF2-6B5D-42C7-963D-10893C060FF2}"/>
    <dgm:cxn modelId="{D4CED2AC-72F5-4266-A95B-C62488A5716B}" type="presParOf" srcId="{A2D67BD6-6312-4DE7-B828-873AE3C9D025}" destId="{722BF0EA-D6A5-4D2A-9FAF-79DDF3FC9E34}" srcOrd="0" destOrd="0" presId="urn:microsoft.com/office/officeart/2005/8/layout/default"/>
    <dgm:cxn modelId="{5B26BC86-0C96-4A52-9C1A-7D02E585A276}" type="presParOf" srcId="{A2D67BD6-6312-4DE7-B828-873AE3C9D025}" destId="{EA73EFAC-7324-4BF9-B409-16C2FBAE53EC}" srcOrd="1" destOrd="0" presId="urn:microsoft.com/office/officeart/2005/8/layout/default"/>
    <dgm:cxn modelId="{3CEA3905-8DFE-42CE-BEF0-F6796A8F64A5}" type="presParOf" srcId="{A2D67BD6-6312-4DE7-B828-873AE3C9D025}" destId="{D146216F-1A6B-4F37-A831-F89904A80E02}" srcOrd="2" destOrd="0" presId="urn:microsoft.com/office/officeart/2005/8/layout/default"/>
    <dgm:cxn modelId="{B98072F1-9A6F-435A-ABD0-3C4C55D984B8}" type="presParOf" srcId="{A2D67BD6-6312-4DE7-B828-873AE3C9D025}" destId="{FBE132AF-00A1-483C-8828-71A6AB709BD8}" srcOrd="3" destOrd="0" presId="urn:microsoft.com/office/officeart/2005/8/layout/default"/>
    <dgm:cxn modelId="{2A4F45DB-C370-4A43-A319-F816E0DB5498}" type="presParOf" srcId="{A2D67BD6-6312-4DE7-B828-873AE3C9D025}" destId="{7CA268E0-5727-4A10-8C90-B6E1780D078C}" srcOrd="4" destOrd="0" presId="urn:microsoft.com/office/officeart/2005/8/layout/default"/>
    <dgm:cxn modelId="{120B13CE-FAF1-4022-ADFA-D5D6BAFED5C3}" type="presParOf" srcId="{A2D67BD6-6312-4DE7-B828-873AE3C9D025}" destId="{7E668079-75CB-4050-8C4D-FC58F371CA14}" srcOrd="5" destOrd="0" presId="urn:microsoft.com/office/officeart/2005/8/layout/default"/>
    <dgm:cxn modelId="{61343A7A-2D98-456B-A229-237DEA91150A}" type="presParOf" srcId="{A2D67BD6-6312-4DE7-B828-873AE3C9D025}" destId="{95464686-E340-4AAA-8553-9840BCB846DA}" srcOrd="6" destOrd="0" presId="urn:microsoft.com/office/officeart/2005/8/layout/default"/>
    <dgm:cxn modelId="{7425042F-E8F1-44B7-8657-A6F7CFE1A412}" type="presParOf" srcId="{A2D67BD6-6312-4DE7-B828-873AE3C9D025}" destId="{7531376D-0F30-43F2-B1CC-49B4298C23BE}" srcOrd="7" destOrd="0" presId="urn:microsoft.com/office/officeart/2005/8/layout/default"/>
    <dgm:cxn modelId="{E76E66B9-BBC5-42F5-AEB9-E10E4211ABF1}" type="presParOf" srcId="{A2D67BD6-6312-4DE7-B828-873AE3C9D025}" destId="{E7232475-2B73-4185-A034-434DA7AE1B28}" srcOrd="8" destOrd="0" presId="urn:microsoft.com/office/officeart/2005/8/layout/default"/>
    <dgm:cxn modelId="{83B3EA1A-09DD-4FE7-8324-1B4073FC6084}" type="presParOf" srcId="{A2D67BD6-6312-4DE7-B828-873AE3C9D025}" destId="{5F4F43C9-A4F3-4355-BA8D-0C5D37B6AB48}" srcOrd="9" destOrd="0" presId="urn:microsoft.com/office/officeart/2005/8/layout/default"/>
    <dgm:cxn modelId="{451273FF-DF73-40CD-BE0C-EA31AF9EA530}" type="presParOf" srcId="{A2D67BD6-6312-4DE7-B828-873AE3C9D025}" destId="{C0EA8C1F-5844-4C0D-8A99-2855E851F9D0}" srcOrd="10" destOrd="0" presId="urn:microsoft.com/office/officeart/2005/8/layout/default"/>
  </dgm:cxnLst>
  <dgm:bg/>
  <dgm:whole/>
</dgm:dataModel>
</file>

<file path=ppt/diagrams/data3.xml><?xml version="1.0" encoding="utf-8"?>
<dgm:dataModel xmlns:dgm="http://schemas.openxmlformats.org/drawingml/2006/diagram" xmlns:a="http://schemas.openxmlformats.org/drawingml/2006/main">
  <dgm:ptLst>
    <dgm:pt modelId="{B489EBFE-2799-450A-AAB8-7EDEB760DE11}" type="doc">
      <dgm:prSet loTypeId="urn:microsoft.com/office/officeart/2005/8/layout/cycle8" loCatId="cycle" qsTypeId="urn:microsoft.com/office/officeart/2005/8/quickstyle/simple3" qsCatId="simple" csTypeId="urn:microsoft.com/office/officeart/2005/8/colors/accent3_2" csCatId="accent3" phldr="1"/>
      <dgm:spPr/>
    </dgm:pt>
    <dgm:pt modelId="{E2B8AA77-BCB1-476A-92C2-C4EA60AAE2FE}">
      <dgm:prSet phldrT="[Text]" custT="1"/>
      <dgm:spPr/>
      <dgm:t>
        <a:bodyPr/>
        <a:lstStyle/>
        <a:p>
          <a:r>
            <a:rPr lang="en-US" sz="2400" b="1" dirty="0" smtClean="0">
              <a:latin typeface="Arial Narrow" pitchFamily="34" charset="0"/>
            </a:rPr>
            <a:t>Not all physical discomforts can be avoided.</a:t>
          </a:r>
          <a:endParaRPr lang="en-ZA" sz="2400" dirty="0"/>
        </a:p>
      </dgm:t>
    </dgm:pt>
    <dgm:pt modelId="{B5957C2B-12C3-47CA-B86A-31228BBE846A}" type="parTrans" cxnId="{291E67A1-5E07-4B89-ACEF-ACFB704DA944}">
      <dgm:prSet/>
      <dgm:spPr/>
      <dgm:t>
        <a:bodyPr/>
        <a:lstStyle/>
        <a:p>
          <a:endParaRPr lang="en-ZA"/>
        </a:p>
      </dgm:t>
    </dgm:pt>
    <dgm:pt modelId="{EC0A5F92-64C8-4A9C-B6B5-EC5B5608246B}" type="sibTrans" cxnId="{291E67A1-5E07-4B89-ACEF-ACFB704DA944}">
      <dgm:prSet/>
      <dgm:spPr/>
      <dgm:t>
        <a:bodyPr/>
        <a:lstStyle/>
        <a:p>
          <a:endParaRPr lang="en-ZA"/>
        </a:p>
      </dgm:t>
    </dgm:pt>
    <dgm:pt modelId="{B11A85D7-B40F-48D5-8141-60025AD97A36}">
      <dgm:prSet phldrT="[Text]" custT="1"/>
      <dgm:spPr/>
      <dgm:t>
        <a:bodyPr/>
        <a:lstStyle/>
        <a:p>
          <a:r>
            <a:rPr lang="en-ZA" sz="2400" b="1" dirty="0" smtClean="0">
              <a:latin typeface="Arial Narrow" pitchFamily="34" charset="0"/>
            </a:rPr>
            <a:t>Try</a:t>
          </a:r>
          <a:r>
            <a:rPr lang="en-ZA" sz="2400" b="1" baseline="0" dirty="0" smtClean="0">
              <a:latin typeface="Arial Narrow" pitchFamily="34" charset="0"/>
            </a:rPr>
            <a:t> different methods to make the learners more comfortable.</a:t>
          </a:r>
          <a:endParaRPr lang="en-ZA" sz="2400" b="1" dirty="0">
            <a:latin typeface="Arial Narrow" pitchFamily="34" charset="0"/>
          </a:endParaRPr>
        </a:p>
      </dgm:t>
    </dgm:pt>
    <dgm:pt modelId="{1AF6920E-0867-4C59-A033-41BD7EE49C1D}" type="parTrans" cxnId="{BFAF11BF-F1BB-4B5F-8980-8C687E9BEA1C}">
      <dgm:prSet/>
      <dgm:spPr/>
      <dgm:t>
        <a:bodyPr/>
        <a:lstStyle/>
        <a:p>
          <a:endParaRPr lang="en-ZA"/>
        </a:p>
      </dgm:t>
    </dgm:pt>
    <dgm:pt modelId="{6B61F5E3-F2D5-402D-8462-A052C6EA9B9A}" type="sibTrans" cxnId="{BFAF11BF-F1BB-4B5F-8980-8C687E9BEA1C}">
      <dgm:prSet/>
      <dgm:spPr/>
      <dgm:t>
        <a:bodyPr/>
        <a:lstStyle/>
        <a:p>
          <a:endParaRPr lang="en-ZA"/>
        </a:p>
      </dgm:t>
    </dgm:pt>
    <dgm:pt modelId="{EB5F29B4-05A1-4D83-8405-EC27D04406BA}">
      <dgm:prSet phldrT="[Text]" custT="1"/>
      <dgm:spPr/>
      <dgm:t>
        <a:bodyPr/>
        <a:lstStyle/>
        <a:p>
          <a:pPr algn="ctr"/>
          <a:endParaRPr lang="en-US" sz="2400" b="1" dirty="0" smtClean="0">
            <a:latin typeface="Arial Narrow" pitchFamily="34" charset="0"/>
          </a:endParaRPr>
        </a:p>
        <a:p>
          <a:pPr algn="ctr"/>
          <a:r>
            <a:rPr lang="en-US" sz="2400" b="1" dirty="0" smtClean="0">
              <a:latin typeface="Arial Narrow" pitchFamily="34" charset="0"/>
            </a:rPr>
            <a:t>Try a variety of methods and ways to stimulate and challenge the pupils.</a:t>
          </a:r>
          <a:endParaRPr lang="en-ZA" sz="2400" dirty="0"/>
        </a:p>
      </dgm:t>
    </dgm:pt>
    <dgm:pt modelId="{E08C1DF5-24A2-407E-BB5E-D789E967FA96}" type="parTrans" cxnId="{B71B53D8-74F1-457E-8A19-A310A8040BFE}">
      <dgm:prSet/>
      <dgm:spPr/>
      <dgm:t>
        <a:bodyPr/>
        <a:lstStyle/>
        <a:p>
          <a:endParaRPr lang="en-ZA"/>
        </a:p>
      </dgm:t>
    </dgm:pt>
    <dgm:pt modelId="{8D11597F-12C3-45A4-9B5F-0C3D3A567742}" type="sibTrans" cxnId="{B71B53D8-74F1-457E-8A19-A310A8040BFE}">
      <dgm:prSet/>
      <dgm:spPr/>
      <dgm:t>
        <a:bodyPr/>
        <a:lstStyle/>
        <a:p>
          <a:endParaRPr lang="en-ZA"/>
        </a:p>
      </dgm:t>
    </dgm:pt>
    <dgm:pt modelId="{F4C85EF8-F2ED-476B-BFD6-EAFEA2BC67C7}" type="pres">
      <dgm:prSet presAssocID="{B489EBFE-2799-450A-AAB8-7EDEB760DE11}" presName="compositeShape" presStyleCnt="0">
        <dgm:presLayoutVars>
          <dgm:chMax val="7"/>
          <dgm:dir/>
          <dgm:resizeHandles val="exact"/>
        </dgm:presLayoutVars>
      </dgm:prSet>
      <dgm:spPr/>
    </dgm:pt>
    <dgm:pt modelId="{C7B73D14-33B6-4277-9558-F73CA1084B43}" type="pres">
      <dgm:prSet presAssocID="{B489EBFE-2799-450A-AAB8-7EDEB760DE11}" presName="wedge1" presStyleLbl="node1" presStyleIdx="0" presStyleCnt="3" custScaleX="178626" custScaleY="106189"/>
      <dgm:spPr/>
      <dgm:t>
        <a:bodyPr/>
        <a:lstStyle/>
        <a:p>
          <a:endParaRPr lang="en-ZA"/>
        </a:p>
      </dgm:t>
    </dgm:pt>
    <dgm:pt modelId="{0801DAD7-C8CD-4B50-B4E1-8FA3E5717788}" type="pres">
      <dgm:prSet presAssocID="{B489EBFE-2799-450A-AAB8-7EDEB760DE11}" presName="dummy1a" presStyleCnt="0"/>
      <dgm:spPr/>
    </dgm:pt>
    <dgm:pt modelId="{AD6DC9B1-739C-4CEB-9C7C-56AFCEAD7CFF}" type="pres">
      <dgm:prSet presAssocID="{B489EBFE-2799-450A-AAB8-7EDEB760DE11}" presName="dummy1b" presStyleCnt="0"/>
      <dgm:spPr/>
    </dgm:pt>
    <dgm:pt modelId="{FDC2A909-DA44-4C3B-9C34-7F15F3383D38}" type="pres">
      <dgm:prSet presAssocID="{B489EBFE-2799-450A-AAB8-7EDEB760DE11}" presName="wedge1Tx" presStyleLbl="node1" presStyleIdx="0" presStyleCnt="3">
        <dgm:presLayoutVars>
          <dgm:chMax val="0"/>
          <dgm:chPref val="0"/>
          <dgm:bulletEnabled val="1"/>
        </dgm:presLayoutVars>
      </dgm:prSet>
      <dgm:spPr/>
      <dgm:t>
        <a:bodyPr/>
        <a:lstStyle/>
        <a:p>
          <a:endParaRPr lang="en-ZA"/>
        </a:p>
      </dgm:t>
    </dgm:pt>
    <dgm:pt modelId="{19854230-E269-4561-90C8-06DCAA9DFB73}" type="pres">
      <dgm:prSet presAssocID="{B489EBFE-2799-450A-AAB8-7EDEB760DE11}" presName="wedge2" presStyleLbl="node1" presStyleIdx="1" presStyleCnt="3" custScaleX="175155" custScaleY="115159"/>
      <dgm:spPr/>
      <dgm:t>
        <a:bodyPr/>
        <a:lstStyle/>
        <a:p>
          <a:endParaRPr lang="en-ZA"/>
        </a:p>
      </dgm:t>
    </dgm:pt>
    <dgm:pt modelId="{8551D37B-E075-424A-B918-5BC9F447ED14}" type="pres">
      <dgm:prSet presAssocID="{B489EBFE-2799-450A-AAB8-7EDEB760DE11}" presName="dummy2a" presStyleCnt="0"/>
      <dgm:spPr/>
    </dgm:pt>
    <dgm:pt modelId="{D3FFE5E5-B73F-4EB1-87FF-46D49E856338}" type="pres">
      <dgm:prSet presAssocID="{B489EBFE-2799-450A-AAB8-7EDEB760DE11}" presName="dummy2b" presStyleCnt="0"/>
      <dgm:spPr/>
    </dgm:pt>
    <dgm:pt modelId="{CBD490F4-0656-4DFC-B63F-9A5CF36BC8C7}" type="pres">
      <dgm:prSet presAssocID="{B489EBFE-2799-450A-AAB8-7EDEB760DE11}" presName="wedge2Tx" presStyleLbl="node1" presStyleIdx="1" presStyleCnt="3">
        <dgm:presLayoutVars>
          <dgm:chMax val="0"/>
          <dgm:chPref val="0"/>
          <dgm:bulletEnabled val="1"/>
        </dgm:presLayoutVars>
      </dgm:prSet>
      <dgm:spPr/>
      <dgm:t>
        <a:bodyPr/>
        <a:lstStyle/>
        <a:p>
          <a:endParaRPr lang="en-ZA"/>
        </a:p>
      </dgm:t>
    </dgm:pt>
    <dgm:pt modelId="{CB9F364E-5EDE-4FBE-9C56-8095C99E75A8}" type="pres">
      <dgm:prSet presAssocID="{B489EBFE-2799-450A-AAB8-7EDEB760DE11}" presName="wedge3" presStyleLbl="node1" presStyleIdx="2" presStyleCnt="3" custScaleX="181238" custScaleY="106189"/>
      <dgm:spPr/>
      <dgm:t>
        <a:bodyPr/>
        <a:lstStyle/>
        <a:p>
          <a:endParaRPr lang="en-ZA"/>
        </a:p>
      </dgm:t>
    </dgm:pt>
    <dgm:pt modelId="{26575E2D-7D81-43A1-B9F2-A782F893AA08}" type="pres">
      <dgm:prSet presAssocID="{B489EBFE-2799-450A-AAB8-7EDEB760DE11}" presName="dummy3a" presStyleCnt="0"/>
      <dgm:spPr/>
    </dgm:pt>
    <dgm:pt modelId="{79EF5D45-FDC5-48BE-BDB4-68C4937101A0}" type="pres">
      <dgm:prSet presAssocID="{B489EBFE-2799-450A-AAB8-7EDEB760DE11}" presName="dummy3b" presStyleCnt="0"/>
      <dgm:spPr/>
    </dgm:pt>
    <dgm:pt modelId="{EC722C60-D459-46F7-8A77-D000B1F5EC11}" type="pres">
      <dgm:prSet presAssocID="{B489EBFE-2799-450A-AAB8-7EDEB760DE11}" presName="wedge3Tx" presStyleLbl="node1" presStyleIdx="2" presStyleCnt="3">
        <dgm:presLayoutVars>
          <dgm:chMax val="0"/>
          <dgm:chPref val="0"/>
          <dgm:bulletEnabled val="1"/>
        </dgm:presLayoutVars>
      </dgm:prSet>
      <dgm:spPr/>
      <dgm:t>
        <a:bodyPr/>
        <a:lstStyle/>
        <a:p>
          <a:endParaRPr lang="en-ZA"/>
        </a:p>
      </dgm:t>
    </dgm:pt>
    <dgm:pt modelId="{7D7DED97-657A-4095-A274-FC9F20949E30}" type="pres">
      <dgm:prSet presAssocID="{EC0A5F92-64C8-4A9C-B6B5-EC5B5608246B}" presName="arrowWedge1" presStyleLbl="fgSibTrans2D1" presStyleIdx="0" presStyleCnt="3" custScaleX="175155" custScaleY="106189"/>
      <dgm:spPr/>
      <dgm:t>
        <a:bodyPr/>
        <a:lstStyle/>
        <a:p>
          <a:endParaRPr lang="en-ZA"/>
        </a:p>
      </dgm:t>
    </dgm:pt>
    <dgm:pt modelId="{833D2A6B-D3C9-4604-A05A-27954D85535D}" type="pres">
      <dgm:prSet presAssocID="{6B61F5E3-F2D5-402D-8462-A052C6EA9B9A}" presName="arrowWedge2" presStyleLbl="fgSibTrans2D1" presStyleIdx="1" presStyleCnt="3" custScaleX="175155" custScaleY="106189" custLinFactNeighborX="1053" custLinFactNeighborY="1760"/>
      <dgm:spPr/>
    </dgm:pt>
    <dgm:pt modelId="{794FAE62-7E99-4CDA-8E07-DF84DB6DB512}" type="pres">
      <dgm:prSet presAssocID="{8D11597F-12C3-45A4-9B5F-0C3D3A567742}" presName="arrowWedge3" presStyleLbl="fgSibTrans2D1" presStyleIdx="2" presStyleCnt="3" custScaleX="175155" custScaleY="106189"/>
      <dgm:spPr/>
    </dgm:pt>
  </dgm:ptLst>
  <dgm:cxnLst>
    <dgm:cxn modelId="{7B69AA4D-C371-42B3-B93F-8E1895A77ACE}" type="presOf" srcId="{B11A85D7-B40F-48D5-8141-60025AD97A36}" destId="{CBD490F4-0656-4DFC-B63F-9A5CF36BC8C7}" srcOrd="1" destOrd="0" presId="urn:microsoft.com/office/officeart/2005/8/layout/cycle8"/>
    <dgm:cxn modelId="{B517B97C-107C-431C-B871-E6CC363AFD13}" type="presOf" srcId="{E2B8AA77-BCB1-476A-92C2-C4EA60AAE2FE}" destId="{FDC2A909-DA44-4C3B-9C34-7F15F3383D38}" srcOrd="1" destOrd="0" presId="urn:microsoft.com/office/officeart/2005/8/layout/cycle8"/>
    <dgm:cxn modelId="{9F21809D-097B-44CD-9EC4-A55417A3E052}" type="presOf" srcId="{B11A85D7-B40F-48D5-8141-60025AD97A36}" destId="{19854230-E269-4561-90C8-06DCAA9DFB73}" srcOrd="0" destOrd="0" presId="urn:microsoft.com/office/officeart/2005/8/layout/cycle8"/>
    <dgm:cxn modelId="{BFAF11BF-F1BB-4B5F-8980-8C687E9BEA1C}" srcId="{B489EBFE-2799-450A-AAB8-7EDEB760DE11}" destId="{B11A85D7-B40F-48D5-8141-60025AD97A36}" srcOrd="1" destOrd="0" parTransId="{1AF6920E-0867-4C59-A033-41BD7EE49C1D}" sibTransId="{6B61F5E3-F2D5-402D-8462-A052C6EA9B9A}"/>
    <dgm:cxn modelId="{8E374DE6-41E5-4D5D-93F3-89C567313573}" type="presOf" srcId="{EB5F29B4-05A1-4D83-8405-EC27D04406BA}" destId="{CB9F364E-5EDE-4FBE-9C56-8095C99E75A8}" srcOrd="0" destOrd="0" presId="urn:microsoft.com/office/officeart/2005/8/layout/cycle8"/>
    <dgm:cxn modelId="{291E67A1-5E07-4B89-ACEF-ACFB704DA944}" srcId="{B489EBFE-2799-450A-AAB8-7EDEB760DE11}" destId="{E2B8AA77-BCB1-476A-92C2-C4EA60AAE2FE}" srcOrd="0" destOrd="0" parTransId="{B5957C2B-12C3-47CA-B86A-31228BBE846A}" sibTransId="{EC0A5F92-64C8-4A9C-B6B5-EC5B5608246B}"/>
    <dgm:cxn modelId="{B71B53D8-74F1-457E-8A19-A310A8040BFE}" srcId="{B489EBFE-2799-450A-AAB8-7EDEB760DE11}" destId="{EB5F29B4-05A1-4D83-8405-EC27D04406BA}" srcOrd="2" destOrd="0" parTransId="{E08C1DF5-24A2-407E-BB5E-D789E967FA96}" sibTransId="{8D11597F-12C3-45A4-9B5F-0C3D3A567742}"/>
    <dgm:cxn modelId="{9A51582A-67C2-42B2-9016-8ECE0E2ADB17}" type="presOf" srcId="{B489EBFE-2799-450A-AAB8-7EDEB760DE11}" destId="{F4C85EF8-F2ED-476B-BFD6-EAFEA2BC67C7}" srcOrd="0" destOrd="0" presId="urn:microsoft.com/office/officeart/2005/8/layout/cycle8"/>
    <dgm:cxn modelId="{E75E4A33-C250-4BD6-B181-68D23A0FBA5F}" type="presOf" srcId="{EB5F29B4-05A1-4D83-8405-EC27D04406BA}" destId="{EC722C60-D459-46F7-8A77-D000B1F5EC11}" srcOrd="1" destOrd="0" presId="urn:microsoft.com/office/officeart/2005/8/layout/cycle8"/>
    <dgm:cxn modelId="{EF159442-EA01-4D49-AE0E-F6BAE42562E5}" type="presOf" srcId="{E2B8AA77-BCB1-476A-92C2-C4EA60AAE2FE}" destId="{C7B73D14-33B6-4277-9558-F73CA1084B43}" srcOrd="0" destOrd="0" presId="urn:microsoft.com/office/officeart/2005/8/layout/cycle8"/>
    <dgm:cxn modelId="{A0D8509F-ECAC-4E1D-9C15-22BD2D90F017}" type="presParOf" srcId="{F4C85EF8-F2ED-476B-BFD6-EAFEA2BC67C7}" destId="{C7B73D14-33B6-4277-9558-F73CA1084B43}" srcOrd="0" destOrd="0" presId="urn:microsoft.com/office/officeart/2005/8/layout/cycle8"/>
    <dgm:cxn modelId="{66A1ACE2-F189-40C8-8095-F3615875F30A}" type="presParOf" srcId="{F4C85EF8-F2ED-476B-BFD6-EAFEA2BC67C7}" destId="{0801DAD7-C8CD-4B50-B4E1-8FA3E5717788}" srcOrd="1" destOrd="0" presId="urn:microsoft.com/office/officeart/2005/8/layout/cycle8"/>
    <dgm:cxn modelId="{CCB0259A-8380-4005-BAA7-9A144955E270}" type="presParOf" srcId="{F4C85EF8-F2ED-476B-BFD6-EAFEA2BC67C7}" destId="{AD6DC9B1-739C-4CEB-9C7C-56AFCEAD7CFF}" srcOrd="2" destOrd="0" presId="urn:microsoft.com/office/officeart/2005/8/layout/cycle8"/>
    <dgm:cxn modelId="{67E2CFAB-AE72-441B-9B41-1CF955180FFF}" type="presParOf" srcId="{F4C85EF8-F2ED-476B-BFD6-EAFEA2BC67C7}" destId="{FDC2A909-DA44-4C3B-9C34-7F15F3383D38}" srcOrd="3" destOrd="0" presId="urn:microsoft.com/office/officeart/2005/8/layout/cycle8"/>
    <dgm:cxn modelId="{77D1C689-83F3-4939-B111-5B093521C914}" type="presParOf" srcId="{F4C85EF8-F2ED-476B-BFD6-EAFEA2BC67C7}" destId="{19854230-E269-4561-90C8-06DCAA9DFB73}" srcOrd="4" destOrd="0" presId="urn:microsoft.com/office/officeart/2005/8/layout/cycle8"/>
    <dgm:cxn modelId="{6D2770E6-0E42-4126-9AA6-FF795BB00193}" type="presParOf" srcId="{F4C85EF8-F2ED-476B-BFD6-EAFEA2BC67C7}" destId="{8551D37B-E075-424A-B918-5BC9F447ED14}" srcOrd="5" destOrd="0" presId="urn:microsoft.com/office/officeart/2005/8/layout/cycle8"/>
    <dgm:cxn modelId="{8E6FB4BB-D0EC-4F89-A277-30455441FB95}" type="presParOf" srcId="{F4C85EF8-F2ED-476B-BFD6-EAFEA2BC67C7}" destId="{D3FFE5E5-B73F-4EB1-87FF-46D49E856338}" srcOrd="6" destOrd="0" presId="urn:microsoft.com/office/officeart/2005/8/layout/cycle8"/>
    <dgm:cxn modelId="{7B19D6F8-9787-4245-B0DB-21C7634E95AE}" type="presParOf" srcId="{F4C85EF8-F2ED-476B-BFD6-EAFEA2BC67C7}" destId="{CBD490F4-0656-4DFC-B63F-9A5CF36BC8C7}" srcOrd="7" destOrd="0" presId="urn:microsoft.com/office/officeart/2005/8/layout/cycle8"/>
    <dgm:cxn modelId="{09A5B895-4BAD-4588-8D2E-C909C0820C95}" type="presParOf" srcId="{F4C85EF8-F2ED-476B-BFD6-EAFEA2BC67C7}" destId="{CB9F364E-5EDE-4FBE-9C56-8095C99E75A8}" srcOrd="8" destOrd="0" presId="urn:microsoft.com/office/officeart/2005/8/layout/cycle8"/>
    <dgm:cxn modelId="{062991C0-2E23-439A-A311-079FFB6AFBE1}" type="presParOf" srcId="{F4C85EF8-F2ED-476B-BFD6-EAFEA2BC67C7}" destId="{26575E2D-7D81-43A1-B9F2-A782F893AA08}" srcOrd="9" destOrd="0" presId="urn:microsoft.com/office/officeart/2005/8/layout/cycle8"/>
    <dgm:cxn modelId="{56ED2F86-2897-487F-A07C-F30E083DF1AC}" type="presParOf" srcId="{F4C85EF8-F2ED-476B-BFD6-EAFEA2BC67C7}" destId="{79EF5D45-FDC5-48BE-BDB4-68C4937101A0}" srcOrd="10" destOrd="0" presId="urn:microsoft.com/office/officeart/2005/8/layout/cycle8"/>
    <dgm:cxn modelId="{6DED7D37-707B-41AF-ADA9-C1BDD2CA0D67}" type="presParOf" srcId="{F4C85EF8-F2ED-476B-BFD6-EAFEA2BC67C7}" destId="{EC722C60-D459-46F7-8A77-D000B1F5EC11}" srcOrd="11" destOrd="0" presId="urn:microsoft.com/office/officeart/2005/8/layout/cycle8"/>
    <dgm:cxn modelId="{382484A9-BCFC-4A4D-991B-ED07972C9486}" type="presParOf" srcId="{F4C85EF8-F2ED-476B-BFD6-EAFEA2BC67C7}" destId="{7D7DED97-657A-4095-A274-FC9F20949E30}" srcOrd="12" destOrd="0" presId="urn:microsoft.com/office/officeart/2005/8/layout/cycle8"/>
    <dgm:cxn modelId="{776110FB-3E42-4AD0-AF49-0D7CF15C5FDF}" type="presParOf" srcId="{F4C85EF8-F2ED-476B-BFD6-EAFEA2BC67C7}" destId="{833D2A6B-D3C9-4604-A05A-27954D85535D}" srcOrd="13" destOrd="0" presId="urn:microsoft.com/office/officeart/2005/8/layout/cycle8"/>
    <dgm:cxn modelId="{4C65433C-D107-4775-84FC-90BD5D4D80D1}" type="presParOf" srcId="{F4C85EF8-F2ED-476B-BFD6-EAFEA2BC67C7}" destId="{794FAE62-7E99-4CDA-8E07-DF84DB6DB512}" srcOrd="14" destOrd="0" presId="urn:microsoft.com/office/officeart/2005/8/layout/cycle8"/>
  </dgm:cxnLst>
  <dgm:bg/>
  <dgm:whole/>
</dgm:dataModel>
</file>

<file path=ppt/diagrams/data4.xml><?xml version="1.0" encoding="utf-8"?>
<dgm:dataModel xmlns:dgm="http://schemas.openxmlformats.org/drawingml/2006/diagram" xmlns:a="http://schemas.openxmlformats.org/drawingml/2006/main">
  <dgm:ptLst>
    <dgm:pt modelId="{2A97DF5D-FB2A-46BD-A18F-F37391107DA9}" type="doc">
      <dgm:prSet loTypeId="urn:microsoft.com/office/officeart/2005/8/layout/cycle8" loCatId="cycle" qsTypeId="urn:microsoft.com/office/officeart/2005/8/quickstyle/simple3" qsCatId="simple" csTypeId="urn:microsoft.com/office/officeart/2005/8/colors/accent3_2" csCatId="accent3" phldr="1"/>
      <dgm:spPr/>
    </dgm:pt>
    <dgm:pt modelId="{699908D8-8D67-45E8-93C5-0E243923CC2A}">
      <dgm:prSet phldrT="[Text]" custT="1"/>
      <dgm:spPr/>
      <dgm:t>
        <a:bodyPr/>
        <a:lstStyle/>
        <a:p>
          <a:r>
            <a:rPr lang="en-US" sz="2400" b="1" dirty="0" smtClean="0">
              <a:latin typeface="Arial Narrow" pitchFamily="34" charset="0"/>
            </a:rPr>
            <a:t>Learners could be given responsibilities in class.</a:t>
          </a:r>
          <a:endParaRPr lang="en-ZA" sz="2400" dirty="0"/>
        </a:p>
      </dgm:t>
    </dgm:pt>
    <dgm:pt modelId="{A970461E-6B1E-4D4F-B847-7755C3CD1983}" type="parTrans" cxnId="{EA11167D-18EF-4AC0-91BF-B77DBD622CC9}">
      <dgm:prSet/>
      <dgm:spPr/>
      <dgm:t>
        <a:bodyPr/>
        <a:lstStyle/>
        <a:p>
          <a:endParaRPr lang="en-ZA"/>
        </a:p>
      </dgm:t>
    </dgm:pt>
    <dgm:pt modelId="{652883CB-DAA7-49DA-A0E3-830765829E96}" type="sibTrans" cxnId="{EA11167D-18EF-4AC0-91BF-B77DBD622CC9}">
      <dgm:prSet/>
      <dgm:spPr/>
      <dgm:t>
        <a:bodyPr/>
        <a:lstStyle/>
        <a:p>
          <a:endParaRPr lang="en-ZA"/>
        </a:p>
      </dgm:t>
    </dgm:pt>
    <dgm:pt modelId="{8052B58B-1B21-4880-A841-6A6B44ED6440}">
      <dgm:prSet phldrT="[Text]" custT="1"/>
      <dgm:spPr/>
      <dgm:t>
        <a:bodyPr/>
        <a:lstStyle/>
        <a:p>
          <a:r>
            <a:rPr lang="en-US" sz="2400" b="1" dirty="0" smtClean="0">
              <a:latin typeface="Arial Narrow" pitchFamily="34" charset="0"/>
            </a:rPr>
            <a:t>The </a:t>
          </a:r>
          <a:r>
            <a:rPr lang="en-US" sz="2400" b="1" dirty="0" err="1" smtClean="0">
              <a:latin typeface="Arial Narrow" pitchFamily="34" charset="0"/>
            </a:rPr>
            <a:t>Muallim</a:t>
          </a:r>
          <a:r>
            <a:rPr lang="en-US" sz="2400" b="1" dirty="0" smtClean="0">
              <a:latin typeface="Arial Narrow" pitchFamily="34" charset="0"/>
            </a:rPr>
            <a:t>/a should accept apologies and promises.</a:t>
          </a:r>
          <a:endParaRPr lang="en-ZA" sz="2400" dirty="0"/>
        </a:p>
      </dgm:t>
    </dgm:pt>
    <dgm:pt modelId="{44F53440-56B0-4EAB-8B97-F0E7CDEFD699}" type="parTrans" cxnId="{B57840A5-8C21-453A-BD4E-EDD0FA8AFE30}">
      <dgm:prSet/>
      <dgm:spPr/>
      <dgm:t>
        <a:bodyPr/>
        <a:lstStyle/>
        <a:p>
          <a:endParaRPr lang="en-ZA"/>
        </a:p>
      </dgm:t>
    </dgm:pt>
    <dgm:pt modelId="{9C262918-047D-4255-A051-465F83D35EDC}" type="sibTrans" cxnId="{B57840A5-8C21-453A-BD4E-EDD0FA8AFE30}">
      <dgm:prSet/>
      <dgm:spPr/>
      <dgm:t>
        <a:bodyPr/>
        <a:lstStyle/>
        <a:p>
          <a:endParaRPr lang="en-ZA"/>
        </a:p>
      </dgm:t>
    </dgm:pt>
    <dgm:pt modelId="{30DF5994-9822-4A71-937D-3A963FF06118}">
      <dgm:prSet phldrT="[Text]" custT="1"/>
      <dgm:spPr/>
      <dgm:t>
        <a:bodyPr/>
        <a:lstStyle/>
        <a:p>
          <a:r>
            <a:rPr lang="en-US" sz="2400" b="1" dirty="0" smtClean="0">
              <a:latin typeface="Arial Narrow" pitchFamily="34" charset="0"/>
            </a:rPr>
            <a:t>The </a:t>
          </a:r>
          <a:r>
            <a:rPr lang="en-US" sz="2400" b="1" dirty="0" err="1" smtClean="0">
              <a:latin typeface="Arial Narrow" pitchFamily="34" charset="0"/>
            </a:rPr>
            <a:t>Muallim</a:t>
          </a:r>
          <a:r>
            <a:rPr lang="en-US" sz="2400" b="1" dirty="0" smtClean="0">
              <a:latin typeface="Arial Narrow" pitchFamily="34" charset="0"/>
            </a:rPr>
            <a:t>/a should display an attitude of  trust.</a:t>
          </a:r>
          <a:endParaRPr lang="en-ZA" sz="2400" dirty="0"/>
        </a:p>
      </dgm:t>
    </dgm:pt>
    <dgm:pt modelId="{AC6C068E-DA48-49A9-B98B-D4E34E9EF0F6}" type="parTrans" cxnId="{FC9DAC36-FBD6-4F26-B5F4-13482EFFEE03}">
      <dgm:prSet/>
      <dgm:spPr/>
      <dgm:t>
        <a:bodyPr/>
        <a:lstStyle/>
        <a:p>
          <a:endParaRPr lang="en-ZA"/>
        </a:p>
      </dgm:t>
    </dgm:pt>
    <dgm:pt modelId="{2A23DFC8-CCFE-48BD-B0F4-8337140294FE}" type="sibTrans" cxnId="{FC9DAC36-FBD6-4F26-B5F4-13482EFFEE03}">
      <dgm:prSet/>
      <dgm:spPr/>
      <dgm:t>
        <a:bodyPr/>
        <a:lstStyle/>
        <a:p>
          <a:endParaRPr lang="en-ZA"/>
        </a:p>
      </dgm:t>
    </dgm:pt>
    <dgm:pt modelId="{C56B3902-173C-495E-8F94-65970D56BAE9}" type="pres">
      <dgm:prSet presAssocID="{2A97DF5D-FB2A-46BD-A18F-F37391107DA9}" presName="compositeShape" presStyleCnt="0">
        <dgm:presLayoutVars>
          <dgm:chMax val="7"/>
          <dgm:dir/>
          <dgm:resizeHandles val="exact"/>
        </dgm:presLayoutVars>
      </dgm:prSet>
      <dgm:spPr/>
    </dgm:pt>
    <dgm:pt modelId="{375EB015-4FE2-4E4A-A328-25A4DA3E78E4}" type="pres">
      <dgm:prSet presAssocID="{2A97DF5D-FB2A-46BD-A18F-F37391107DA9}" presName="wedge1" presStyleLbl="node1" presStyleIdx="0" presStyleCnt="3" custScaleX="119341" custScaleY="100084"/>
      <dgm:spPr/>
      <dgm:t>
        <a:bodyPr/>
        <a:lstStyle/>
        <a:p>
          <a:endParaRPr lang="en-ZA"/>
        </a:p>
      </dgm:t>
    </dgm:pt>
    <dgm:pt modelId="{9DF7FD56-7765-4DA7-9DA3-868CAF8B1416}" type="pres">
      <dgm:prSet presAssocID="{2A97DF5D-FB2A-46BD-A18F-F37391107DA9}" presName="dummy1a" presStyleCnt="0"/>
      <dgm:spPr/>
    </dgm:pt>
    <dgm:pt modelId="{8B697D89-517B-4E60-B5B2-D18D4819D5F6}" type="pres">
      <dgm:prSet presAssocID="{2A97DF5D-FB2A-46BD-A18F-F37391107DA9}" presName="dummy1b" presStyleCnt="0"/>
      <dgm:spPr/>
    </dgm:pt>
    <dgm:pt modelId="{82EF2DEE-FA43-447E-971F-ACFD6899EE3A}" type="pres">
      <dgm:prSet presAssocID="{2A97DF5D-FB2A-46BD-A18F-F37391107DA9}" presName="wedge1Tx" presStyleLbl="node1" presStyleIdx="0" presStyleCnt="3">
        <dgm:presLayoutVars>
          <dgm:chMax val="0"/>
          <dgm:chPref val="0"/>
          <dgm:bulletEnabled val="1"/>
        </dgm:presLayoutVars>
      </dgm:prSet>
      <dgm:spPr/>
      <dgm:t>
        <a:bodyPr/>
        <a:lstStyle/>
        <a:p>
          <a:endParaRPr lang="en-ZA"/>
        </a:p>
      </dgm:t>
    </dgm:pt>
    <dgm:pt modelId="{2A0509AF-4AF6-4F92-A755-B3D62A445E08}" type="pres">
      <dgm:prSet presAssocID="{2A97DF5D-FB2A-46BD-A18F-F37391107DA9}" presName="wedge2" presStyleLbl="node1" presStyleIdx="1" presStyleCnt="3" custScaleX="119341" custScaleY="100084"/>
      <dgm:spPr/>
      <dgm:t>
        <a:bodyPr/>
        <a:lstStyle/>
        <a:p>
          <a:endParaRPr lang="en-ZA"/>
        </a:p>
      </dgm:t>
    </dgm:pt>
    <dgm:pt modelId="{AD84B305-2A7D-4D8E-85FC-C2BFA6BDA744}" type="pres">
      <dgm:prSet presAssocID="{2A97DF5D-FB2A-46BD-A18F-F37391107DA9}" presName="dummy2a" presStyleCnt="0"/>
      <dgm:spPr/>
    </dgm:pt>
    <dgm:pt modelId="{D72F404B-6D0D-495D-A142-6DA775C1DDD1}" type="pres">
      <dgm:prSet presAssocID="{2A97DF5D-FB2A-46BD-A18F-F37391107DA9}" presName="dummy2b" presStyleCnt="0"/>
      <dgm:spPr/>
    </dgm:pt>
    <dgm:pt modelId="{6B7A80FB-2635-45C8-B5CA-984D57CE9211}" type="pres">
      <dgm:prSet presAssocID="{2A97DF5D-FB2A-46BD-A18F-F37391107DA9}" presName="wedge2Tx" presStyleLbl="node1" presStyleIdx="1" presStyleCnt="3">
        <dgm:presLayoutVars>
          <dgm:chMax val="0"/>
          <dgm:chPref val="0"/>
          <dgm:bulletEnabled val="1"/>
        </dgm:presLayoutVars>
      </dgm:prSet>
      <dgm:spPr/>
      <dgm:t>
        <a:bodyPr/>
        <a:lstStyle/>
        <a:p>
          <a:endParaRPr lang="en-ZA"/>
        </a:p>
      </dgm:t>
    </dgm:pt>
    <dgm:pt modelId="{93D1441E-099F-45C3-B306-712354BE68E8}" type="pres">
      <dgm:prSet presAssocID="{2A97DF5D-FB2A-46BD-A18F-F37391107DA9}" presName="wedge3" presStyleLbl="node1" presStyleIdx="2" presStyleCnt="3" custScaleX="119341" custScaleY="100084"/>
      <dgm:spPr/>
      <dgm:t>
        <a:bodyPr/>
        <a:lstStyle/>
        <a:p>
          <a:endParaRPr lang="en-ZA"/>
        </a:p>
      </dgm:t>
    </dgm:pt>
    <dgm:pt modelId="{5AD280CA-5C90-43A6-9949-D2FF7ADAA9E2}" type="pres">
      <dgm:prSet presAssocID="{2A97DF5D-FB2A-46BD-A18F-F37391107DA9}" presName="dummy3a" presStyleCnt="0"/>
      <dgm:spPr/>
    </dgm:pt>
    <dgm:pt modelId="{B3B8342D-4289-4896-8294-231995E3137D}" type="pres">
      <dgm:prSet presAssocID="{2A97DF5D-FB2A-46BD-A18F-F37391107DA9}" presName="dummy3b" presStyleCnt="0"/>
      <dgm:spPr/>
    </dgm:pt>
    <dgm:pt modelId="{37F1D463-74FE-48AA-9D37-CB26AA61BE3B}" type="pres">
      <dgm:prSet presAssocID="{2A97DF5D-FB2A-46BD-A18F-F37391107DA9}" presName="wedge3Tx" presStyleLbl="node1" presStyleIdx="2" presStyleCnt="3">
        <dgm:presLayoutVars>
          <dgm:chMax val="0"/>
          <dgm:chPref val="0"/>
          <dgm:bulletEnabled val="1"/>
        </dgm:presLayoutVars>
      </dgm:prSet>
      <dgm:spPr/>
      <dgm:t>
        <a:bodyPr/>
        <a:lstStyle/>
        <a:p>
          <a:endParaRPr lang="en-ZA"/>
        </a:p>
      </dgm:t>
    </dgm:pt>
    <dgm:pt modelId="{F548D76F-EEAC-4F8E-B479-3BC453BA6E6D}" type="pres">
      <dgm:prSet presAssocID="{652883CB-DAA7-49DA-A0E3-830765829E96}" presName="arrowWedge1" presStyleLbl="fgSibTrans2D1" presStyleIdx="0" presStyleCnt="3" custScaleX="119341" custScaleY="100084"/>
      <dgm:spPr/>
    </dgm:pt>
    <dgm:pt modelId="{E3D7AAAD-C45A-488F-8BD8-6AF2338EED8B}" type="pres">
      <dgm:prSet presAssocID="{9C262918-047D-4255-A051-465F83D35EDC}" presName="arrowWedge2" presStyleLbl="fgSibTrans2D1" presStyleIdx="1" presStyleCnt="3" custScaleX="119341" custScaleY="100084"/>
      <dgm:spPr/>
    </dgm:pt>
    <dgm:pt modelId="{68C85970-8273-40C8-94C1-F329D8BE88FA}" type="pres">
      <dgm:prSet presAssocID="{2A23DFC8-CCFE-48BD-B0F4-8337140294FE}" presName="arrowWedge3" presStyleLbl="fgSibTrans2D1" presStyleIdx="2" presStyleCnt="3" custScaleX="119341" custScaleY="100084"/>
      <dgm:spPr/>
    </dgm:pt>
  </dgm:ptLst>
  <dgm:cxnLst>
    <dgm:cxn modelId="{FC9DAC36-FBD6-4F26-B5F4-13482EFFEE03}" srcId="{2A97DF5D-FB2A-46BD-A18F-F37391107DA9}" destId="{30DF5994-9822-4A71-937D-3A963FF06118}" srcOrd="2" destOrd="0" parTransId="{AC6C068E-DA48-49A9-B98B-D4E34E9EF0F6}" sibTransId="{2A23DFC8-CCFE-48BD-B0F4-8337140294FE}"/>
    <dgm:cxn modelId="{9A98E855-9C49-476D-BC57-773D58C2AE7C}" type="presOf" srcId="{699908D8-8D67-45E8-93C5-0E243923CC2A}" destId="{375EB015-4FE2-4E4A-A328-25A4DA3E78E4}" srcOrd="0" destOrd="0" presId="urn:microsoft.com/office/officeart/2005/8/layout/cycle8"/>
    <dgm:cxn modelId="{B2856DE6-156E-4787-B502-AF60DE5FD7A5}" type="presOf" srcId="{30DF5994-9822-4A71-937D-3A963FF06118}" destId="{37F1D463-74FE-48AA-9D37-CB26AA61BE3B}" srcOrd="1" destOrd="0" presId="urn:microsoft.com/office/officeart/2005/8/layout/cycle8"/>
    <dgm:cxn modelId="{07CD6B5A-F59C-4957-918A-116A22A8B5A7}" type="presOf" srcId="{8052B58B-1B21-4880-A841-6A6B44ED6440}" destId="{2A0509AF-4AF6-4F92-A755-B3D62A445E08}" srcOrd="0" destOrd="0" presId="urn:microsoft.com/office/officeart/2005/8/layout/cycle8"/>
    <dgm:cxn modelId="{66D4137C-3B06-4707-AF56-B5180D01E47E}" type="presOf" srcId="{2A97DF5D-FB2A-46BD-A18F-F37391107DA9}" destId="{C56B3902-173C-495E-8F94-65970D56BAE9}" srcOrd="0" destOrd="0" presId="urn:microsoft.com/office/officeart/2005/8/layout/cycle8"/>
    <dgm:cxn modelId="{F0D2F511-AF7C-4EC3-9D9C-49310FB9C118}" type="presOf" srcId="{30DF5994-9822-4A71-937D-3A963FF06118}" destId="{93D1441E-099F-45C3-B306-712354BE68E8}" srcOrd="0" destOrd="0" presId="urn:microsoft.com/office/officeart/2005/8/layout/cycle8"/>
    <dgm:cxn modelId="{EA11167D-18EF-4AC0-91BF-B77DBD622CC9}" srcId="{2A97DF5D-FB2A-46BD-A18F-F37391107DA9}" destId="{699908D8-8D67-45E8-93C5-0E243923CC2A}" srcOrd="0" destOrd="0" parTransId="{A970461E-6B1E-4D4F-B847-7755C3CD1983}" sibTransId="{652883CB-DAA7-49DA-A0E3-830765829E96}"/>
    <dgm:cxn modelId="{F2D4EC87-D7BC-4ED4-9FED-F2BA8FDF4FCB}" type="presOf" srcId="{8052B58B-1B21-4880-A841-6A6B44ED6440}" destId="{6B7A80FB-2635-45C8-B5CA-984D57CE9211}" srcOrd="1" destOrd="0" presId="urn:microsoft.com/office/officeart/2005/8/layout/cycle8"/>
    <dgm:cxn modelId="{676D5789-FE52-43D0-A173-4B2BECCF68A1}" type="presOf" srcId="{699908D8-8D67-45E8-93C5-0E243923CC2A}" destId="{82EF2DEE-FA43-447E-971F-ACFD6899EE3A}" srcOrd="1" destOrd="0" presId="urn:microsoft.com/office/officeart/2005/8/layout/cycle8"/>
    <dgm:cxn modelId="{B57840A5-8C21-453A-BD4E-EDD0FA8AFE30}" srcId="{2A97DF5D-FB2A-46BD-A18F-F37391107DA9}" destId="{8052B58B-1B21-4880-A841-6A6B44ED6440}" srcOrd="1" destOrd="0" parTransId="{44F53440-56B0-4EAB-8B97-F0E7CDEFD699}" sibTransId="{9C262918-047D-4255-A051-465F83D35EDC}"/>
    <dgm:cxn modelId="{6EDD09AD-A26B-4EBF-981C-A4F28F7D7F03}" type="presParOf" srcId="{C56B3902-173C-495E-8F94-65970D56BAE9}" destId="{375EB015-4FE2-4E4A-A328-25A4DA3E78E4}" srcOrd="0" destOrd="0" presId="urn:microsoft.com/office/officeart/2005/8/layout/cycle8"/>
    <dgm:cxn modelId="{D56D523C-2B0C-492A-B58B-5AA362DCA651}" type="presParOf" srcId="{C56B3902-173C-495E-8F94-65970D56BAE9}" destId="{9DF7FD56-7765-4DA7-9DA3-868CAF8B1416}" srcOrd="1" destOrd="0" presId="urn:microsoft.com/office/officeart/2005/8/layout/cycle8"/>
    <dgm:cxn modelId="{DA07DF86-A20B-4BF4-96DD-DA36D7633990}" type="presParOf" srcId="{C56B3902-173C-495E-8F94-65970D56BAE9}" destId="{8B697D89-517B-4E60-B5B2-D18D4819D5F6}" srcOrd="2" destOrd="0" presId="urn:microsoft.com/office/officeart/2005/8/layout/cycle8"/>
    <dgm:cxn modelId="{CC6738D7-BF14-407D-9962-BAA022B5D4EB}" type="presParOf" srcId="{C56B3902-173C-495E-8F94-65970D56BAE9}" destId="{82EF2DEE-FA43-447E-971F-ACFD6899EE3A}" srcOrd="3" destOrd="0" presId="urn:microsoft.com/office/officeart/2005/8/layout/cycle8"/>
    <dgm:cxn modelId="{9E56AA3F-725A-4351-A7C8-3F76D45C18A3}" type="presParOf" srcId="{C56B3902-173C-495E-8F94-65970D56BAE9}" destId="{2A0509AF-4AF6-4F92-A755-B3D62A445E08}" srcOrd="4" destOrd="0" presId="urn:microsoft.com/office/officeart/2005/8/layout/cycle8"/>
    <dgm:cxn modelId="{3B2B11E2-A830-4307-B039-9C90733C0589}" type="presParOf" srcId="{C56B3902-173C-495E-8F94-65970D56BAE9}" destId="{AD84B305-2A7D-4D8E-85FC-C2BFA6BDA744}" srcOrd="5" destOrd="0" presId="urn:microsoft.com/office/officeart/2005/8/layout/cycle8"/>
    <dgm:cxn modelId="{4E69483C-9765-4F1B-B138-FE68D8014C42}" type="presParOf" srcId="{C56B3902-173C-495E-8F94-65970D56BAE9}" destId="{D72F404B-6D0D-495D-A142-6DA775C1DDD1}" srcOrd="6" destOrd="0" presId="urn:microsoft.com/office/officeart/2005/8/layout/cycle8"/>
    <dgm:cxn modelId="{BFDF2620-82D4-422C-B50F-6CF792691F31}" type="presParOf" srcId="{C56B3902-173C-495E-8F94-65970D56BAE9}" destId="{6B7A80FB-2635-45C8-B5CA-984D57CE9211}" srcOrd="7" destOrd="0" presId="urn:microsoft.com/office/officeart/2005/8/layout/cycle8"/>
    <dgm:cxn modelId="{1CB2F8EB-16A4-45B1-8EF4-2A2911CB3BBD}" type="presParOf" srcId="{C56B3902-173C-495E-8F94-65970D56BAE9}" destId="{93D1441E-099F-45C3-B306-712354BE68E8}" srcOrd="8" destOrd="0" presId="urn:microsoft.com/office/officeart/2005/8/layout/cycle8"/>
    <dgm:cxn modelId="{A59974F5-3865-40B1-86DD-9C8B0FDDC76E}" type="presParOf" srcId="{C56B3902-173C-495E-8F94-65970D56BAE9}" destId="{5AD280CA-5C90-43A6-9949-D2FF7ADAA9E2}" srcOrd="9" destOrd="0" presId="urn:microsoft.com/office/officeart/2005/8/layout/cycle8"/>
    <dgm:cxn modelId="{C31B5C61-4862-48F2-A559-BD9362292D60}" type="presParOf" srcId="{C56B3902-173C-495E-8F94-65970D56BAE9}" destId="{B3B8342D-4289-4896-8294-231995E3137D}" srcOrd="10" destOrd="0" presId="urn:microsoft.com/office/officeart/2005/8/layout/cycle8"/>
    <dgm:cxn modelId="{3A41F007-952B-4662-BD96-5C806CBF9E7F}" type="presParOf" srcId="{C56B3902-173C-495E-8F94-65970D56BAE9}" destId="{37F1D463-74FE-48AA-9D37-CB26AA61BE3B}" srcOrd="11" destOrd="0" presId="urn:microsoft.com/office/officeart/2005/8/layout/cycle8"/>
    <dgm:cxn modelId="{906BED15-DB56-41D9-8C27-4245A6BB3DF7}" type="presParOf" srcId="{C56B3902-173C-495E-8F94-65970D56BAE9}" destId="{F548D76F-EEAC-4F8E-B479-3BC453BA6E6D}" srcOrd="12" destOrd="0" presId="urn:microsoft.com/office/officeart/2005/8/layout/cycle8"/>
    <dgm:cxn modelId="{075D21CA-201F-48F6-8D6F-4943A953B395}" type="presParOf" srcId="{C56B3902-173C-495E-8F94-65970D56BAE9}" destId="{E3D7AAAD-C45A-488F-8BD8-6AF2338EED8B}" srcOrd="13" destOrd="0" presId="urn:microsoft.com/office/officeart/2005/8/layout/cycle8"/>
    <dgm:cxn modelId="{2B6FB6E1-BB52-4691-B44A-2AFFA58B3351}" type="presParOf" srcId="{C56B3902-173C-495E-8F94-65970D56BAE9}" destId="{68C85970-8273-40C8-94C1-F329D8BE88FA}" srcOrd="14" destOrd="0" presId="urn:microsoft.com/office/officeart/2005/8/layout/cycle8"/>
  </dgm:cxnLst>
  <dgm:bg/>
  <dgm:whole/>
</dgm:dataModel>
</file>

<file path=ppt/diagrams/data5.xml><?xml version="1.0" encoding="utf-8"?>
<dgm:dataModel xmlns:dgm="http://schemas.openxmlformats.org/drawingml/2006/diagram" xmlns:a="http://schemas.openxmlformats.org/drawingml/2006/main">
  <dgm:ptLst>
    <dgm:pt modelId="{9C881389-D259-4E73-8D57-CCB7695999C1}" type="doc">
      <dgm:prSet loTypeId="urn:microsoft.com/office/officeart/2005/8/layout/cycle6" loCatId="cycle" qsTypeId="urn:microsoft.com/office/officeart/2005/8/quickstyle/3d3" qsCatId="3D" csTypeId="urn:microsoft.com/office/officeart/2005/8/colors/accent3_1" csCatId="accent3" phldr="1"/>
      <dgm:spPr/>
      <dgm:t>
        <a:bodyPr/>
        <a:lstStyle/>
        <a:p>
          <a:endParaRPr lang="en-ZA"/>
        </a:p>
      </dgm:t>
    </dgm:pt>
    <dgm:pt modelId="{F3E83933-9EB4-4AC1-8EE7-3E0C6ACD17DB}">
      <dgm:prSet phldrT="[Text]" custT="1"/>
      <dgm:spPr/>
      <dgm:t>
        <a:bodyPr/>
        <a:lstStyle/>
        <a:p>
          <a:r>
            <a:rPr lang="en-ZA" sz="2400" b="1" dirty="0" smtClean="0">
              <a:latin typeface="Arial Narrow" pitchFamily="34" charset="0"/>
            </a:rPr>
            <a:t>Never say “</a:t>
          </a:r>
          <a:r>
            <a:rPr lang="en-ZA" sz="2400" b="1" dirty="0" err="1" smtClean="0">
              <a:latin typeface="Arial Narrow" pitchFamily="34" charset="0"/>
            </a:rPr>
            <a:t>Shh</a:t>
          </a:r>
          <a:r>
            <a:rPr lang="en-ZA" sz="2400" b="1" dirty="0" smtClean="0">
              <a:latin typeface="Arial Narrow" pitchFamily="34" charset="0"/>
            </a:rPr>
            <a:t>” or “Please be quiet class.”</a:t>
          </a:r>
          <a:endParaRPr lang="en-ZA" sz="2400" dirty="0"/>
        </a:p>
      </dgm:t>
    </dgm:pt>
    <dgm:pt modelId="{84E37E79-C04F-4ECE-93F4-C17555DF58DB}" type="parTrans" cxnId="{45A59DA4-E8A8-4172-93C0-0FBA943F9A92}">
      <dgm:prSet/>
      <dgm:spPr/>
      <dgm:t>
        <a:bodyPr/>
        <a:lstStyle/>
        <a:p>
          <a:endParaRPr lang="en-ZA"/>
        </a:p>
      </dgm:t>
    </dgm:pt>
    <dgm:pt modelId="{F7EB54F1-F088-4FCF-8088-98503C892937}" type="sibTrans" cxnId="{45A59DA4-E8A8-4172-93C0-0FBA943F9A92}">
      <dgm:prSet/>
      <dgm:spPr/>
      <dgm:t>
        <a:bodyPr/>
        <a:lstStyle/>
        <a:p>
          <a:endParaRPr lang="en-ZA"/>
        </a:p>
      </dgm:t>
    </dgm:pt>
    <dgm:pt modelId="{07524DAF-A900-450D-95DE-E391986C4769}">
      <dgm:prSet phldrT="[Text]"/>
      <dgm:spPr/>
      <dgm:t>
        <a:bodyPr/>
        <a:lstStyle/>
        <a:p>
          <a:r>
            <a:rPr lang="en-US" b="1" dirty="0" smtClean="0">
              <a:latin typeface="Arial Narrow" pitchFamily="34" charset="0"/>
            </a:rPr>
            <a:t>Pick out offenders and call them by name.</a:t>
          </a:r>
          <a:endParaRPr lang="en-ZA" dirty="0"/>
        </a:p>
      </dgm:t>
    </dgm:pt>
    <dgm:pt modelId="{D41DFEA5-3BEF-4CF3-A19C-25BBDDBDC906}" type="parTrans" cxnId="{4FB63DAF-8AE2-413D-8927-065B54D5ED10}">
      <dgm:prSet/>
      <dgm:spPr/>
      <dgm:t>
        <a:bodyPr/>
        <a:lstStyle/>
        <a:p>
          <a:endParaRPr lang="en-ZA"/>
        </a:p>
      </dgm:t>
    </dgm:pt>
    <dgm:pt modelId="{B8C031BD-43DA-4A83-BB16-5D0FFCEBCDDF}" type="sibTrans" cxnId="{4FB63DAF-8AE2-413D-8927-065B54D5ED10}">
      <dgm:prSet/>
      <dgm:spPr/>
      <dgm:t>
        <a:bodyPr/>
        <a:lstStyle/>
        <a:p>
          <a:endParaRPr lang="en-ZA"/>
        </a:p>
      </dgm:t>
    </dgm:pt>
    <dgm:pt modelId="{C7A8EE80-2BD4-43C3-90E9-D4D80A356BC1}">
      <dgm:prSet phldrT="[Text]"/>
      <dgm:spPr/>
      <dgm:t>
        <a:bodyPr/>
        <a:lstStyle/>
        <a:p>
          <a:r>
            <a:rPr lang="en-ZA" b="1" dirty="0" smtClean="0">
              <a:latin typeface="Arial Narrow" pitchFamily="34" charset="0"/>
            </a:rPr>
            <a:t>Don’t turn your back to the class.</a:t>
          </a:r>
          <a:endParaRPr lang="en-ZA" dirty="0"/>
        </a:p>
      </dgm:t>
    </dgm:pt>
    <dgm:pt modelId="{E855734A-4020-4048-BD2F-6DFC5B78F5E0}" type="parTrans" cxnId="{1B9FAC86-ABB6-4940-90A3-F8AC98880EDB}">
      <dgm:prSet/>
      <dgm:spPr/>
      <dgm:t>
        <a:bodyPr/>
        <a:lstStyle/>
        <a:p>
          <a:endParaRPr lang="en-ZA"/>
        </a:p>
      </dgm:t>
    </dgm:pt>
    <dgm:pt modelId="{180CD411-2007-40E6-B4EF-ECCA19FB26B8}" type="sibTrans" cxnId="{1B9FAC86-ABB6-4940-90A3-F8AC98880EDB}">
      <dgm:prSet/>
      <dgm:spPr/>
      <dgm:t>
        <a:bodyPr/>
        <a:lstStyle/>
        <a:p>
          <a:endParaRPr lang="en-ZA"/>
        </a:p>
      </dgm:t>
    </dgm:pt>
    <dgm:pt modelId="{5335D3CA-4F72-4FDB-8FC4-5BB6D136B3D0}">
      <dgm:prSet phldrT="[Text]"/>
      <dgm:spPr/>
      <dgm:t>
        <a:bodyPr/>
        <a:lstStyle/>
        <a:p>
          <a:r>
            <a:rPr lang="en-ZA" b="1" dirty="0" smtClean="0">
              <a:latin typeface="Arial Narrow" pitchFamily="34" charset="0"/>
            </a:rPr>
            <a:t>Speak distinctly and forcefully.</a:t>
          </a:r>
          <a:endParaRPr lang="en-ZA" dirty="0"/>
        </a:p>
      </dgm:t>
    </dgm:pt>
    <dgm:pt modelId="{4D3BB053-8B70-49AF-8C02-4D9E25FEF5BA}" type="parTrans" cxnId="{56781618-2DB1-4429-8F25-B5B69FF9B8D0}">
      <dgm:prSet/>
      <dgm:spPr/>
      <dgm:t>
        <a:bodyPr/>
        <a:lstStyle/>
        <a:p>
          <a:endParaRPr lang="en-ZA"/>
        </a:p>
      </dgm:t>
    </dgm:pt>
    <dgm:pt modelId="{258C950B-1368-41B4-8A55-2EC9C240711C}" type="sibTrans" cxnId="{56781618-2DB1-4429-8F25-B5B69FF9B8D0}">
      <dgm:prSet/>
      <dgm:spPr/>
      <dgm:t>
        <a:bodyPr/>
        <a:lstStyle/>
        <a:p>
          <a:endParaRPr lang="en-ZA"/>
        </a:p>
      </dgm:t>
    </dgm:pt>
    <dgm:pt modelId="{8316EFC4-D18A-4EB5-8A3E-F6045B6DB1DA}">
      <dgm:prSet phldrT="[Text]"/>
      <dgm:spPr/>
      <dgm:t>
        <a:bodyPr/>
        <a:lstStyle/>
        <a:p>
          <a:r>
            <a:rPr lang="en-ZA" b="1" dirty="0" smtClean="0">
              <a:latin typeface="Arial Narrow" pitchFamily="34" charset="0"/>
            </a:rPr>
            <a:t>Never punish the whole class.</a:t>
          </a:r>
          <a:endParaRPr lang="en-ZA" dirty="0"/>
        </a:p>
      </dgm:t>
    </dgm:pt>
    <dgm:pt modelId="{41ABAAEA-8746-459B-993C-6FB34C955442}" type="parTrans" cxnId="{2D33E9D5-5DFE-4BBB-99D3-60CF372B6835}">
      <dgm:prSet/>
      <dgm:spPr/>
      <dgm:t>
        <a:bodyPr/>
        <a:lstStyle/>
        <a:p>
          <a:endParaRPr lang="en-ZA"/>
        </a:p>
      </dgm:t>
    </dgm:pt>
    <dgm:pt modelId="{A3994262-5FD6-4C2C-97D6-E4B977C03785}" type="sibTrans" cxnId="{2D33E9D5-5DFE-4BBB-99D3-60CF372B6835}">
      <dgm:prSet/>
      <dgm:spPr/>
      <dgm:t>
        <a:bodyPr/>
        <a:lstStyle/>
        <a:p>
          <a:endParaRPr lang="en-ZA"/>
        </a:p>
      </dgm:t>
    </dgm:pt>
    <dgm:pt modelId="{396897CA-9304-4A32-95E3-7D082A70957C}" type="pres">
      <dgm:prSet presAssocID="{9C881389-D259-4E73-8D57-CCB7695999C1}" presName="cycle" presStyleCnt="0">
        <dgm:presLayoutVars>
          <dgm:dir/>
          <dgm:resizeHandles val="exact"/>
        </dgm:presLayoutVars>
      </dgm:prSet>
      <dgm:spPr/>
      <dgm:t>
        <a:bodyPr/>
        <a:lstStyle/>
        <a:p>
          <a:endParaRPr lang="en-ZA"/>
        </a:p>
      </dgm:t>
    </dgm:pt>
    <dgm:pt modelId="{00851404-BE4C-4275-A004-E84FAD7E5AD4}" type="pres">
      <dgm:prSet presAssocID="{F3E83933-9EB4-4AC1-8EE7-3E0C6ACD17DB}" presName="node" presStyleLbl="node1" presStyleIdx="0" presStyleCnt="5" custScaleX="139527" custScaleY="133774">
        <dgm:presLayoutVars>
          <dgm:bulletEnabled val="1"/>
        </dgm:presLayoutVars>
      </dgm:prSet>
      <dgm:spPr/>
      <dgm:t>
        <a:bodyPr/>
        <a:lstStyle/>
        <a:p>
          <a:endParaRPr lang="en-ZA"/>
        </a:p>
      </dgm:t>
    </dgm:pt>
    <dgm:pt modelId="{EED1BAAF-28BF-43B1-BD63-C35FB8DD6274}" type="pres">
      <dgm:prSet presAssocID="{F3E83933-9EB4-4AC1-8EE7-3E0C6ACD17DB}" presName="spNode" presStyleCnt="0"/>
      <dgm:spPr/>
      <dgm:t>
        <a:bodyPr/>
        <a:lstStyle/>
        <a:p>
          <a:endParaRPr lang="en-ZA"/>
        </a:p>
      </dgm:t>
    </dgm:pt>
    <dgm:pt modelId="{42D71589-CA3F-4FB5-B8C3-FA2E6F656686}" type="pres">
      <dgm:prSet presAssocID="{F7EB54F1-F088-4FCF-8088-98503C892937}" presName="sibTrans" presStyleLbl="sibTrans1D1" presStyleIdx="0" presStyleCnt="5"/>
      <dgm:spPr/>
      <dgm:t>
        <a:bodyPr/>
        <a:lstStyle/>
        <a:p>
          <a:endParaRPr lang="en-ZA"/>
        </a:p>
      </dgm:t>
    </dgm:pt>
    <dgm:pt modelId="{51786376-5CE8-4E97-A270-0AB7635570CE}" type="pres">
      <dgm:prSet presAssocID="{07524DAF-A900-450D-95DE-E391986C4769}" presName="node" presStyleLbl="node1" presStyleIdx="1" presStyleCnt="5" custScaleX="146257" custScaleY="153079" custRadScaleRad="97123" custRadScaleInc="24678">
        <dgm:presLayoutVars>
          <dgm:bulletEnabled val="1"/>
        </dgm:presLayoutVars>
      </dgm:prSet>
      <dgm:spPr/>
      <dgm:t>
        <a:bodyPr/>
        <a:lstStyle/>
        <a:p>
          <a:endParaRPr lang="en-ZA"/>
        </a:p>
      </dgm:t>
    </dgm:pt>
    <dgm:pt modelId="{E45A0382-2C71-455F-895A-B3EAA10BF81F}" type="pres">
      <dgm:prSet presAssocID="{07524DAF-A900-450D-95DE-E391986C4769}" presName="spNode" presStyleCnt="0"/>
      <dgm:spPr/>
      <dgm:t>
        <a:bodyPr/>
        <a:lstStyle/>
        <a:p>
          <a:endParaRPr lang="en-ZA"/>
        </a:p>
      </dgm:t>
    </dgm:pt>
    <dgm:pt modelId="{E0CFC68C-D43F-448F-A73B-3D52E513095A}" type="pres">
      <dgm:prSet presAssocID="{B8C031BD-43DA-4A83-BB16-5D0FFCEBCDDF}" presName="sibTrans" presStyleLbl="sibTrans1D1" presStyleIdx="1" presStyleCnt="5"/>
      <dgm:spPr/>
      <dgm:t>
        <a:bodyPr/>
        <a:lstStyle/>
        <a:p>
          <a:endParaRPr lang="en-ZA"/>
        </a:p>
      </dgm:t>
    </dgm:pt>
    <dgm:pt modelId="{E506C070-476A-44ED-8680-A5B76CB00C9F}" type="pres">
      <dgm:prSet presAssocID="{C7A8EE80-2BD4-43C3-90E9-D4D80A356BC1}" presName="node" presStyleLbl="node1" presStyleIdx="2" presStyleCnt="5" custScaleX="125307" custScaleY="157854">
        <dgm:presLayoutVars>
          <dgm:bulletEnabled val="1"/>
        </dgm:presLayoutVars>
      </dgm:prSet>
      <dgm:spPr/>
      <dgm:t>
        <a:bodyPr/>
        <a:lstStyle/>
        <a:p>
          <a:endParaRPr lang="en-ZA"/>
        </a:p>
      </dgm:t>
    </dgm:pt>
    <dgm:pt modelId="{F9E32971-638C-4ECB-95EE-7B043CE2AF44}" type="pres">
      <dgm:prSet presAssocID="{C7A8EE80-2BD4-43C3-90E9-D4D80A356BC1}" presName="spNode" presStyleCnt="0"/>
      <dgm:spPr/>
      <dgm:t>
        <a:bodyPr/>
        <a:lstStyle/>
        <a:p>
          <a:endParaRPr lang="en-ZA"/>
        </a:p>
      </dgm:t>
    </dgm:pt>
    <dgm:pt modelId="{95BAC779-C058-4EC9-BD2F-F96F4EB62851}" type="pres">
      <dgm:prSet presAssocID="{180CD411-2007-40E6-B4EF-ECCA19FB26B8}" presName="sibTrans" presStyleLbl="sibTrans1D1" presStyleIdx="2" presStyleCnt="5"/>
      <dgm:spPr/>
      <dgm:t>
        <a:bodyPr/>
        <a:lstStyle/>
        <a:p>
          <a:endParaRPr lang="en-ZA"/>
        </a:p>
      </dgm:t>
    </dgm:pt>
    <dgm:pt modelId="{4EAF678B-D770-4CCC-BB79-1F1895B3CC88}" type="pres">
      <dgm:prSet presAssocID="{5335D3CA-4F72-4FDB-8FC4-5BB6D136B3D0}" presName="node" presStyleLbl="node1" presStyleIdx="3" presStyleCnt="5" custScaleX="134595" custScaleY="154154">
        <dgm:presLayoutVars>
          <dgm:bulletEnabled val="1"/>
        </dgm:presLayoutVars>
      </dgm:prSet>
      <dgm:spPr/>
      <dgm:t>
        <a:bodyPr/>
        <a:lstStyle/>
        <a:p>
          <a:endParaRPr lang="en-ZA"/>
        </a:p>
      </dgm:t>
    </dgm:pt>
    <dgm:pt modelId="{C7C41928-B5A9-4AF3-833A-6C055010BD74}" type="pres">
      <dgm:prSet presAssocID="{5335D3CA-4F72-4FDB-8FC4-5BB6D136B3D0}" presName="spNode" presStyleCnt="0"/>
      <dgm:spPr/>
      <dgm:t>
        <a:bodyPr/>
        <a:lstStyle/>
        <a:p>
          <a:endParaRPr lang="en-ZA"/>
        </a:p>
      </dgm:t>
    </dgm:pt>
    <dgm:pt modelId="{80F4F4C5-2F8B-44E2-86A1-BA01F4AF5B73}" type="pres">
      <dgm:prSet presAssocID="{258C950B-1368-41B4-8A55-2EC9C240711C}" presName="sibTrans" presStyleLbl="sibTrans1D1" presStyleIdx="3" presStyleCnt="5"/>
      <dgm:spPr/>
      <dgm:t>
        <a:bodyPr/>
        <a:lstStyle/>
        <a:p>
          <a:endParaRPr lang="en-ZA"/>
        </a:p>
      </dgm:t>
    </dgm:pt>
    <dgm:pt modelId="{55F2F66A-C173-4FD9-BA09-5F0AB90159CD}" type="pres">
      <dgm:prSet presAssocID="{8316EFC4-D18A-4EB5-8A3E-F6045B6DB1DA}" presName="node" presStyleLbl="node1" presStyleIdx="4" presStyleCnt="5" custScaleX="139014" custScaleY="153079" custRadScaleRad="99147" custRadScaleInc="-17678">
        <dgm:presLayoutVars>
          <dgm:bulletEnabled val="1"/>
        </dgm:presLayoutVars>
      </dgm:prSet>
      <dgm:spPr/>
      <dgm:t>
        <a:bodyPr/>
        <a:lstStyle/>
        <a:p>
          <a:endParaRPr lang="en-ZA"/>
        </a:p>
      </dgm:t>
    </dgm:pt>
    <dgm:pt modelId="{469C4C01-7CC7-45AC-83AF-46C1F63ECE01}" type="pres">
      <dgm:prSet presAssocID="{8316EFC4-D18A-4EB5-8A3E-F6045B6DB1DA}" presName="spNode" presStyleCnt="0"/>
      <dgm:spPr/>
      <dgm:t>
        <a:bodyPr/>
        <a:lstStyle/>
        <a:p>
          <a:endParaRPr lang="en-ZA"/>
        </a:p>
      </dgm:t>
    </dgm:pt>
    <dgm:pt modelId="{76CC598B-CDC7-41C4-91E4-B1838852E743}" type="pres">
      <dgm:prSet presAssocID="{A3994262-5FD6-4C2C-97D6-E4B977C03785}" presName="sibTrans" presStyleLbl="sibTrans1D1" presStyleIdx="4" presStyleCnt="5"/>
      <dgm:spPr/>
      <dgm:t>
        <a:bodyPr/>
        <a:lstStyle/>
        <a:p>
          <a:endParaRPr lang="en-ZA"/>
        </a:p>
      </dgm:t>
    </dgm:pt>
  </dgm:ptLst>
  <dgm:cxnLst>
    <dgm:cxn modelId="{8DDB1E68-9AA7-40E1-B4CC-12581C9C5036}" type="presOf" srcId="{B8C031BD-43DA-4A83-BB16-5D0FFCEBCDDF}" destId="{E0CFC68C-D43F-448F-A73B-3D52E513095A}" srcOrd="0" destOrd="0" presId="urn:microsoft.com/office/officeart/2005/8/layout/cycle6"/>
    <dgm:cxn modelId="{E9EEE572-F715-491C-8471-63873BE41C95}" type="presOf" srcId="{5335D3CA-4F72-4FDB-8FC4-5BB6D136B3D0}" destId="{4EAF678B-D770-4CCC-BB79-1F1895B3CC88}" srcOrd="0" destOrd="0" presId="urn:microsoft.com/office/officeart/2005/8/layout/cycle6"/>
    <dgm:cxn modelId="{2430A855-3DC3-4913-B8D6-B13CAC591C52}" type="presOf" srcId="{C7A8EE80-2BD4-43C3-90E9-D4D80A356BC1}" destId="{E506C070-476A-44ED-8680-A5B76CB00C9F}" srcOrd="0" destOrd="0" presId="urn:microsoft.com/office/officeart/2005/8/layout/cycle6"/>
    <dgm:cxn modelId="{56781618-2DB1-4429-8F25-B5B69FF9B8D0}" srcId="{9C881389-D259-4E73-8D57-CCB7695999C1}" destId="{5335D3CA-4F72-4FDB-8FC4-5BB6D136B3D0}" srcOrd="3" destOrd="0" parTransId="{4D3BB053-8B70-49AF-8C02-4D9E25FEF5BA}" sibTransId="{258C950B-1368-41B4-8A55-2EC9C240711C}"/>
    <dgm:cxn modelId="{CB314B82-ED6C-4105-A60D-3B95A8827EB7}" type="presOf" srcId="{A3994262-5FD6-4C2C-97D6-E4B977C03785}" destId="{76CC598B-CDC7-41C4-91E4-B1838852E743}" srcOrd="0" destOrd="0" presId="urn:microsoft.com/office/officeart/2005/8/layout/cycle6"/>
    <dgm:cxn modelId="{53B0ADB6-2FD0-42DA-80F8-7223F54DD9AF}" type="presOf" srcId="{F3E83933-9EB4-4AC1-8EE7-3E0C6ACD17DB}" destId="{00851404-BE4C-4275-A004-E84FAD7E5AD4}" srcOrd="0" destOrd="0" presId="urn:microsoft.com/office/officeart/2005/8/layout/cycle6"/>
    <dgm:cxn modelId="{AAA9AE39-82A2-454D-9157-64857A3C3FEF}" type="presOf" srcId="{07524DAF-A900-450D-95DE-E391986C4769}" destId="{51786376-5CE8-4E97-A270-0AB7635570CE}" srcOrd="0" destOrd="0" presId="urn:microsoft.com/office/officeart/2005/8/layout/cycle6"/>
    <dgm:cxn modelId="{1B9FAC86-ABB6-4940-90A3-F8AC98880EDB}" srcId="{9C881389-D259-4E73-8D57-CCB7695999C1}" destId="{C7A8EE80-2BD4-43C3-90E9-D4D80A356BC1}" srcOrd="2" destOrd="0" parTransId="{E855734A-4020-4048-BD2F-6DFC5B78F5E0}" sibTransId="{180CD411-2007-40E6-B4EF-ECCA19FB26B8}"/>
    <dgm:cxn modelId="{45A59DA4-E8A8-4172-93C0-0FBA943F9A92}" srcId="{9C881389-D259-4E73-8D57-CCB7695999C1}" destId="{F3E83933-9EB4-4AC1-8EE7-3E0C6ACD17DB}" srcOrd="0" destOrd="0" parTransId="{84E37E79-C04F-4ECE-93F4-C17555DF58DB}" sibTransId="{F7EB54F1-F088-4FCF-8088-98503C892937}"/>
    <dgm:cxn modelId="{7721EC5B-AE9F-48C0-8B60-944268FDB35F}" type="presOf" srcId="{9C881389-D259-4E73-8D57-CCB7695999C1}" destId="{396897CA-9304-4A32-95E3-7D082A70957C}" srcOrd="0" destOrd="0" presId="urn:microsoft.com/office/officeart/2005/8/layout/cycle6"/>
    <dgm:cxn modelId="{5EF9E055-0A75-4D63-9F3D-76E17DB0FE66}" type="presOf" srcId="{258C950B-1368-41B4-8A55-2EC9C240711C}" destId="{80F4F4C5-2F8B-44E2-86A1-BA01F4AF5B73}" srcOrd="0" destOrd="0" presId="urn:microsoft.com/office/officeart/2005/8/layout/cycle6"/>
    <dgm:cxn modelId="{6EF7DB56-663A-40BB-AE12-C5744908E742}" type="presOf" srcId="{8316EFC4-D18A-4EB5-8A3E-F6045B6DB1DA}" destId="{55F2F66A-C173-4FD9-BA09-5F0AB90159CD}" srcOrd="0" destOrd="0" presId="urn:microsoft.com/office/officeart/2005/8/layout/cycle6"/>
    <dgm:cxn modelId="{4FB63DAF-8AE2-413D-8927-065B54D5ED10}" srcId="{9C881389-D259-4E73-8D57-CCB7695999C1}" destId="{07524DAF-A900-450D-95DE-E391986C4769}" srcOrd="1" destOrd="0" parTransId="{D41DFEA5-3BEF-4CF3-A19C-25BBDDBDC906}" sibTransId="{B8C031BD-43DA-4A83-BB16-5D0FFCEBCDDF}"/>
    <dgm:cxn modelId="{7104C4AE-1FB9-4D3C-A983-F2732AC9918F}" type="presOf" srcId="{180CD411-2007-40E6-B4EF-ECCA19FB26B8}" destId="{95BAC779-C058-4EC9-BD2F-F96F4EB62851}" srcOrd="0" destOrd="0" presId="urn:microsoft.com/office/officeart/2005/8/layout/cycle6"/>
    <dgm:cxn modelId="{52CA0649-9F04-496F-A697-E4A97E5A0A27}" type="presOf" srcId="{F7EB54F1-F088-4FCF-8088-98503C892937}" destId="{42D71589-CA3F-4FB5-B8C3-FA2E6F656686}" srcOrd="0" destOrd="0" presId="urn:microsoft.com/office/officeart/2005/8/layout/cycle6"/>
    <dgm:cxn modelId="{2D33E9D5-5DFE-4BBB-99D3-60CF372B6835}" srcId="{9C881389-D259-4E73-8D57-CCB7695999C1}" destId="{8316EFC4-D18A-4EB5-8A3E-F6045B6DB1DA}" srcOrd="4" destOrd="0" parTransId="{41ABAAEA-8746-459B-993C-6FB34C955442}" sibTransId="{A3994262-5FD6-4C2C-97D6-E4B977C03785}"/>
    <dgm:cxn modelId="{662C1D09-8400-4855-AB6B-A9FC79BCBE8B}" type="presParOf" srcId="{396897CA-9304-4A32-95E3-7D082A70957C}" destId="{00851404-BE4C-4275-A004-E84FAD7E5AD4}" srcOrd="0" destOrd="0" presId="urn:microsoft.com/office/officeart/2005/8/layout/cycle6"/>
    <dgm:cxn modelId="{9310E63B-C125-4555-AB92-508D619C3C47}" type="presParOf" srcId="{396897CA-9304-4A32-95E3-7D082A70957C}" destId="{EED1BAAF-28BF-43B1-BD63-C35FB8DD6274}" srcOrd="1" destOrd="0" presId="urn:microsoft.com/office/officeart/2005/8/layout/cycle6"/>
    <dgm:cxn modelId="{36E19C81-27BE-4A01-BF5D-2F1B1E4B9DF2}" type="presParOf" srcId="{396897CA-9304-4A32-95E3-7D082A70957C}" destId="{42D71589-CA3F-4FB5-B8C3-FA2E6F656686}" srcOrd="2" destOrd="0" presId="urn:microsoft.com/office/officeart/2005/8/layout/cycle6"/>
    <dgm:cxn modelId="{82B39037-1499-4BF3-9AC1-37CDAC39747D}" type="presParOf" srcId="{396897CA-9304-4A32-95E3-7D082A70957C}" destId="{51786376-5CE8-4E97-A270-0AB7635570CE}" srcOrd="3" destOrd="0" presId="urn:microsoft.com/office/officeart/2005/8/layout/cycle6"/>
    <dgm:cxn modelId="{F30441E9-1BC1-471E-AB7A-F8EC800BAABC}" type="presParOf" srcId="{396897CA-9304-4A32-95E3-7D082A70957C}" destId="{E45A0382-2C71-455F-895A-B3EAA10BF81F}" srcOrd="4" destOrd="0" presId="urn:microsoft.com/office/officeart/2005/8/layout/cycle6"/>
    <dgm:cxn modelId="{67F05598-2FA2-4CEF-BE6B-DC1F1C995306}" type="presParOf" srcId="{396897CA-9304-4A32-95E3-7D082A70957C}" destId="{E0CFC68C-D43F-448F-A73B-3D52E513095A}" srcOrd="5" destOrd="0" presId="urn:microsoft.com/office/officeart/2005/8/layout/cycle6"/>
    <dgm:cxn modelId="{155BD775-EFA3-4983-A983-2555989EF023}" type="presParOf" srcId="{396897CA-9304-4A32-95E3-7D082A70957C}" destId="{E506C070-476A-44ED-8680-A5B76CB00C9F}" srcOrd="6" destOrd="0" presId="urn:microsoft.com/office/officeart/2005/8/layout/cycle6"/>
    <dgm:cxn modelId="{85BF9C1C-4A83-45DB-BEF9-E6F5735F4231}" type="presParOf" srcId="{396897CA-9304-4A32-95E3-7D082A70957C}" destId="{F9E32971-638C-4ECB-95EE-7B043CE2AF44}" srcOrd="7" destOrd="0" presId="urn:microsoft.com/office/officeart/2005/8/layout/cycle6"/>
    <dgm:cxn modelId="{1C35FFCE-3E8C-496A-86E1-41472D227D64}" type="presParOf" srcId="{396897CA-9304-4A32-95E3-7D082A70957C}" destId="{95BAC779-C058-4EC9-BD2F-F96F4EB62851}" srcOrd="8" destOrd="0" presId="urn:microsoft.com/office/officeart/2005/8/layout/cycle6"/>
    <dgm:cxn modelId="{949218ED-B5F8-467A-8680-064A2DE1B711}" type="presParOf" srcId="{396897CA-9304-4A32-95E3-7D082A70957C}" destId="{4EAF678B-D770-4CCC-BB79-1F1895B3CC88}" srcOrd="9" destOrd="0" presId="urn:microsoft.com/office/officeart/2005/8/layout/cycle6"/>
    <dgm:cxn modelId="{3462062D-8688-42C9-BCB8-2040BDCCBA78}" type="presParOf" srcId="{396897CA-9304-4A32-95E3-7D082A70957C}" destId="{C7C41928-B5A9-4AF3-833A-6C055010BD74}" srcOrd="10" destOrd="0" presId="urn:microsoft.com/office/officeart/2005/8/layout/cycle6"/>
    <dgm:cxn modelId="{6ADB8F75-FA25-4F39-8E23-82E9F2833A2E}" type="presParOf" srcId="{396897CA-9304-4A32-95E3-7D082A70957C}" destId="{80F4F4C5-2F8B-44E2-86A1-BA01F4AF5B73}" srcOrd="11" destOrd="0" presId="urn:microsoft.com/office/officeart/2005/8/layout/cycle6"/>
    <dgm:cxn modelId="{8CE3EF44-5CFF-48DF-B96B-A48A704D174E}" type="presParOf" srcId="{396897CA-9304-4A32-95E3-7D082A70957C}" destId="{55F2F66A-C173-4FD9-BA09-5F0AB90159CD}" srcOrd="12" destOrd="0" presId="urn:microsoft.com/office/officeart/2005/8/layout/cycle6"/>
    <dgm:cxn modelId="{A82C78B6-4E18-4B5C-8B87-F6A9D7F5E74D}" type="presParOf" srcId="{396897CA-9304-4A32-95E3-7D082A70957C}" destId="{469C4C01-7CC7-45AC-83AF-46C1F63ECE01}" srcOrd="13" destOrd="0" presId="urn:microsoft.com/office/officeart/2005/8/layout/cycle6"/>
    <dgm:cxn modelId="{96ED151D-3F4C-44D7-9387-05DF0FFD15BA}" type="presParOf" srcId="{396897CA-9304-4A32-95E3-7D082A70957C}" destId="{76CC598B-CDC7-41C4-91E4-B1838852E743}" srcOrd="14" destOrd="0" presId="urn:microsoft.com/office/officeart/2005/8/layout/cycle6"/>
  </dgm:cxnLst>
  <dgm:bg/>
  <dgm:whole/>
</dgm:dataModel>
</file>

<file path=ppt/diagrams/data6.xml><?xml version="1.0" encoding="utf-8"?>
<dgm:dataModel xmlns:dgm="http://schemas.openxmlformats.org/drawingml/2006/diagram" xmlns:a="http://schemas.openxmlformats.org/drawingml/2006/main">
  <dgm:ptLst>
    <dgm:pt modelId="{9C881389-D259-4E73-8D57-CCB7695999C1}" type="doc">
      <dgm:prSet loTypeId="urn:microsoft.com/office/officeart/2005/8/layout/cycle6" loCatId="cycle" qsTypeId="urn:microsoft.com/office/officeart/2005/8/quickstyle/3d3" qsCatId="3D" csTypeId="urn:microsoft.com/office/officeart/2005/8/colors/accent0_1" csCatId="mainScheme" phldr="1"/>
      <dgm:spPr/>
      <dgm:t>
        <a:bodyPr/>
        <a:lstStyle/>
        <a:p>
          <a:endParaRPr lang="en-ZA"/>
        </a:p>
      </dgm:t>
    </dgm:pt>
    <dgm:pt modelId="{F3E83933-9EB4-4AC1-8EE7-3E0C6ACD17DB}">
      <dgm:prSet phldrT="[Text]" custT="1"/>
      <dgm:spPr/>
      <dgm:t>
        <a:bodyPr/>
        <a:lstStyle/>
        <a:p>
          <a:r>
            <a:rPr lang="en-US" sz="2400" b="1" dirty="0" smtClean="0">
              <a:latin typeface="Arial Narrow" pitchFamily="34" charset="0"/>
            </a:rPr>
            <a:t>Avoid setting up a “spy” system. </a:t>
          </a:r>
          <a:endParaRPr lang="en-ZA" sz="2400" dirty="0"/>
        </a:p>
      </dgm:t>
    </dgm:pt>
    <dgm:pt modelId="{84E37E79-C04F-4ECE-93F4-C17555DF58DB}" type="parTrans" cxnId="{45A59DA4-E8A8-4172-93C0-0FBA943F9A92}">
      <dgm:prSet/>
      <dgm:spPr/>
      <dgm:t>
        <a:bodyPr/>
        <a:lstStyle/>
        <a:p>
          <a:endParaRPr lang="en-ZA"/>
        </a:p>
      </dgm:t>
    </dgm:pt>
    <dgm:pt modelId="{F7EB54F1-F088-4FCF-8088-98503C892937}" type="sibTrans" cxnId="{45A59DA4-E8A8-4172-93C0-0FBA943F9A92}">
      <dgm:prSet/>
      <dgm:spPr/>
      <dgm:t>
        <a:bodyPr/>
        <a:lstStyle/>
        <a:p>
          <a:endParaRPr lang="en-ZA"/>
        </a:p>
      </dgm:t>
    </dgm:pt>
    <dgm:pt modelId="{07524DAF-A900-450D-95DE-E391986C4769}">
      <dgm:prSet phldrT="[Text]"/>
      <dgm:spPr/>
      <dgm:t>
        <a:bodyPr/>
        <a:lstStyle/>
        <a:p>
          <a:r>
            <a:rPr lang="en-US" b="1" dirty="0" smtClean="0">
              <a:latin typeface="Arial Narrow" pitchFamily="34" charset="0"/>
            </a:rPr>
            <a:t>Make the punishment fit the circumstance.</a:t>
          </a:r>
          <a:endParaRPr lang="en-ZA" dirty="0"/>
        </a:p>
      </dgm:t>
    </dgm:pt>
    <dgm:pt modelId="{D41DFEA5-3BEF-4CF3-A19C-25BBDDBDC906}" type="parTrans" cxnId="{4FB63DAF-8AE2-413D-8927-065B54D5ED10}">
      <dgm:prSet/>
      <dgm:spPr/>
      <dgm:t>
        <a:bodyPr/>
        <a:lstStyle/>
        <a:p>
          <a:endParaRPr lang="en-ZA"/>
        </a:p>
      </dgm:t>
    </dgm:pt>
    <dgm:pt modelId="{B8C031BD-43DA-4A83-BB16-5D0FFCEBCDDF}" type="sibTrans" cxnId="{4FB63DAF-8AE2-413D-8927-065B54D5ED10}">
      <dgm:prSet/>
      <dgm:spPr/>
      <dgm:t>
        <a:bodyPr/>
        <a:lstStyle/>
        <a:p>
          <a:endParaRPr lang="en-ZA"/>
        </a:p>
      </dgm:t>
    </dgm:pt>
    <dgm:pt modelId="{C7A8EE80-2BD4-43C3-90E9-D4D80A356BC1}">
      <dgm:prSet phldrT="[Text]"/>
      <dgm:spPr/>
      <dgm:t>
        <a:bodyPr/>
        <a:lstStyle/>
        <a:p>
          <a:r>
            <a:rPr lang="en-US" b="1" dirty="0" smtClean="0">
              <a:latin typeface="Arial Narrow" pitchFamily="34" charset="0"/>
            </a:rPr>
            <a:t>Avoid loss of personal control.</a:t>
          </a:r>
          <a:endParaRPr lang="en-ZA" dirty="0"/>
        </a:p>
      </dgm:t>
    </dgm:pt>
    <dgm:pt modelId="{E855734A-4020-4048-BD2F-6DFC5B78F5E0}" type="parTrans" cxnId="{1B9FAC86-ABB6-4940-90A3-F8AC98880EDB}">
      <dgm:prSet/>
      <dgm:spPr/>
      <dgm:t>
        <a:bodyPr/>
        <a:lstStyle/>
        <a:p>
          <a:endParaRPr lang="en-ZA"/>
        </a:p>
      </dgm:t>
    </dgm:pt>
    <dgm:pt modelId="{180CD411-2007-40E6-B4EF-ECCA19FB26B8}" type="sibTrans" cxnId="{1B9FAC86-ABB6-4940-90A3-F8AC98880EDB}">
      <dgm:prSet/>
      <dgm:spPr/>
      <dgm:t>
        <a:bodyPr/>
        <a:lstStyle/>
        <a:p>
          <a:endParaRPr lang="en-ZA"/>
        </a:p>
      </dgm:t>
    </dgm:pt>
    <dgm:pt modelId="{5335D3CA-4F72-4FDB-8FC4-5BB6D136B3D0}">
      <dgm:prSet phldrT="[Text]"/>
      <dgm:spPr/>
      <dgm:t>
        <a:bodyPr/>
        <a:lstStyle/>
        <a:p>
          <a:r>
            <a:rPr lang="en-US" b="1" dirty="0" smtClean="0">
              <a:latin typeface="Arial Narrow" pitchFamily="34" charset="0"/>
            </a:rPr>
            <a:t>Always calm yourself before administering punishment.</a:t>
          </a:r>
          <a:endParaRPr lang="en-ZA" dirty="0"/>
        </a:p>
      </dgm:t>
    </dgm:pt>
    <dgm:pt modelId="{4D3BB053-8B70-49AF-8C02-4D9E25FEF5BA}" type="parTrans" cxnId="{56781618-2DB1-4429-8F25-B5B69FF9B8D0}">
      <dgm:prSet/>
      <dgm:spPr/>
      <dgm:t>
        <a:bodyPr/>
        <a:lstStyle/>
        <a:p>
          <a:endParaRPr lang="en-ZA"/>
        </a:p>
      </dgm:t>
    </dgm:pt>
    <dgm:pt modelId="{258C950B-1368-41B4-8A55-2EC9C240711C}" type="sibTrans" cxnId="{56781618-2DB1-4429-8F25-B5B69FF9B8D0}">
      <dgm:prSet/>
      <dgm:spPr/>
      <dgm:t>
        <a:bodyPr/>
        <a:lstStyle/>
        <a:p>
          <a:endParaRPr lang="en-ZA"/>
        </a:p>
      </dgm:t>
    </dgm:pt>
    <dgm:pt modelId="{8316EFC4-D18A-4EB5-8A3E-F6045B6DB1DA}">
      <dgm:prSet phldrT="[Text]"/>
      <dgm:spPr/>
      <dgm:t>
        <a:bodyPr/>
        <a:lstStyle/>
        <a:p>
          <a:r>
            <a:rPr lang="en-US" b="1" dirty="0" smtClean="0">
              <a:latin typeface="Arial Narrow" pitchFamily="34" charset="0"/>
            </a:rPr>
            <a:t>Never give </a:t>
          </a:r>
          <a:r>
            <a:rPr lang="en-US" b="1" dirty="0" err="1" smtClean="0">
              <a:latin typeface="Arial Narrow" pitchFamily="34" charset="0"/>
            </a:rPr>
            <a:t>madrassah</a:t>
          </a:r>
          <a:r>
            <a:rPr lang="en-US" b="1" dirty="0" smtClean="0">
              <a:latin typeface="Arial Narrow" pitchFamily="34" charset="0"/>
            </a:rPr>
            <a:t> work as punishment.</a:t>
          </a:r>
          <a:endParaRPr lang="en-ZA" dirty="0"/>
        </a:p>
      </dgm:t>
    </dgm:pt>
    <dgm:pt modelId="{41ABAAEA-8746-459B-993C-6FB34C955442}" type="parTrans" cxnId="{2D33E9D5-5DFE-4BBB-99D3-60CF372B6835}">
      <dgm:prSet/>
      <dgm:spPr/>
      <dgm:t>
        <a:bodyPr/>
        <a:lstStyle/>
        <a:p>
          <a:endParaRPr lang="en-ZA"/>
        </a:p>
      </dgm:t>
    </dgm:pt>
    <dgm:pt modelId="{A3994262-5FD6-4C2C-97D6-E4B977C03785}" type="sibTrans" cxnId="{2D33E9D5-5DFE-4BBB-99D3-60CF372B6835}">
      <dgm:prSet/>
      <dgm:spPr/>
      <dgm:t>
        <a:bodyPr/>
        <a:lstStyle/>
        <a:p>
          <a:endParaRPr lang="en-ZA"/>
        </a:p>
      </dgm:t>
    </dgm:pt>
    <dgm:pt modelId="{396897CA-9304-4A32-95E3-7D082A70957C}" type="pres">
      <dgm:prSet presAssocID="{9C881389-D259-4E73-8D57-CCB7695999C1}" presName="cycle" presStyleCnt="0">
        <dgm:presLayoutVars>
          <dgm:dir/>
          <dgm:resizeHandles val="exact"/>
        </dgm:presLayoutVars>
      </dgm:prSet>
      <dgm:spPr/>
      <dgm:t>
        <a:bodyPr/>
        <a:lstStyle/>
        <a:p>
          <a:endParaRPr lang="en-ZA"/>
        </a:p>
      </dgm:t>
    </dgm:pt>
    <dgm:pt modelId="{00851404-BE4C-4275-A004-E84FAD7E5AD4}" type="pres">
      <dgm:prSet presAssocID="{F3E83933-9EB4-4AC1-8EE7-3E0C6ACD17DB}" presName="node" presStyleLbl="node1" presStyleIdx="0" presStyleCnt="5" custScaleX="139527" custScaleY="133774">
        <dgm:presLayoutVars>
          <dgm:bulletEnabled val="1"/>
        </dgm:presLayoutVars>
      </dgm:prSet>
      <dgm:spPr/>
      <dgm:t>
        <a:bodyPr/>
        <a:lstStyle/>
        <a:p>
          <a:endParaRPr lang="en-ZA"/>
        </a:p>
      </dgm:t>
    </dgm:pt>
    <dgm:pt modelId="{EED1BAAF-28BF-43B1-BD63-C35FB8DD6274}" type="pres">
      <dgm:prSet presAssocID="{F3E83933-9EB4-4AC1-8EE7-3E0C6ACD17DB}" presName="spNode" presStyleCnt="0"/>
      <dgm:spPr/>
      <dgm:t>
        <a:bodyPr/>
        <a:lstStyle/>
        <a:p>
          <a:endParaRPr lang="en-ZA"/>
        </a:p>
      </dgm:t>
    </dgm:pt>
    <dgm:pt modelId="{42D71589-CA3F-4FB5-B8C3-FA2E6F656686}" type="pres">
      <dgm:prSet presAssocID="{F7EB54F1-F088-4FCF-8088-98503C892937}" presName="sibTrans" presStyleLbl="sibTrans1D1" presStyleIdx="0" presStyleCnt="5"/>
      <dgm:spPr/>
      <dgm:t>
        <a:bodyPr/>
        <a:lstStyle/>
        <a:p>
          <a:endParaRPr lang="en-ZA"/>
        </a:p>
      </dgm:t>
    </dgm:pt>
    <dgm:pt modelId="{51786376-5CE8-4E97-A270-0AB7635570CE}" type="pres">
      <dgm:prSet presAssocID="{07524DAF-A900-450D-95DE-E391986C4769}" presName="node" presStyleLbl="node1" presStyleIdx="1" presStyleCnt="5" custScaleX="146257" custScaleY="153079" custRadScaleRad="97123" custRadScaleInc="24678">
        <dgm:presLayoutVars>
          <dgm:bulletEnabled val="1"/>
        </dgm:presLayoutVars>
      </dgm:prSet>
      <dgm:spPr/>
      <dgm:t>
        <a:bodyPr/>
        <a:lstStyle/>
        <a:p>
          <a:endParaRPr lang="en-ZA"/>
        </a:p>
      </dgm:t>
    </dgm:pt>
    <dgm:pt modelId="{E45A0382-2C71-455F-895A-B3EAA10BF81F}" type="pres">
      <dgm:prSet presAssocID="{07524DAF-A900-450D-95DE-E391986C4769}" presName="spNode" presStyleCnt="0"/>
      <dgm:spPr/>
      <dgm:t>
        <a:bodyPr/>
        <a:lstStyle/>
        <a:p>
          <a:endParaRPr lang="en-ZA"/>
        </a:p>
      </dgm:t>
    </dgm:pt>
    <dgm:pt modelId="{E0CFC68C-D43F-448F-A73B-3D52E513095A}" type="pres">
      <dgm:prSet presAssocID="{B8C031BD-43DA-4A83-BB16-5D0FFCEBCDDF}" presName="sibTrans" presStyleLbl="sibTrans1D1" presStyleIdx="1" presStyleCnt="5"/>
      <dgm:spPr/>
      <dgm:t>
        <a:bodyPr/>
        <a:lstStyle/>
        <a:p>
          <a:endParaRPr lang="en-ZA"/>
        </a:p>
      </dgm:t>
    </dgm:pt>
    <dgm:pt modelId="{E506C070-476A-44ED-8680-A5B76CB00C9F}" type="pres">
      <dgm:prSet presAssocID="{C7A8EE80-2BD4-43C3-90E9-D4D80A356BC1}" presName="node" presStyleLbl="node1" presStyleIdx="2" presStyleCnt="5" custScaleX="125307" custScaleY="157854">
        <dgm:presLayoutVars>
          <dgm:bulletEnabled val="1"/>
        </dgm:presLayoutVars>
      </dgm:prSet>
      <dgm:spPr/>
      <dgm:t>
        <a:bodyPr/>
        <a:lstStyle/>
        <a:p>
          <a:endParaRPr lang="en-ZA"/>
        </a:p>
      </dgm:t>
    </dgm:pt>
    <dgm:pt modelId="{F9E32971-638C-4ECB-95EE-7B043CE2AF44}" type="pres">
      <dgm:prSet presAssocID="{C7A8EE80-2BD4-43C3-90E9-D4D80A356BC1}" presName="spNode" presStyleCnt="0"/>
      <dgm:spPr/>
      <dgm:t>
        <a:bodyPr/>
        <a:lstStyle/>
        <a:p>
          <a:endParaRPr lang="en-ZA"/>
        </a:p>
      </dgm:t>
    </dgm:pt>
    <dgm:pt modelId="{95BAC779-C058-4EC9-BD2F-F96F4EB62851}" type="pres">
      <dgm:prSet presAssocID="{180CD411-2007-40E6-B4EF-ECCA19FB26B8}" presName="sibTrans" presStyleLbl="sibTrans1D1" presStyleIdx="2" presStyleCnt="5"/>
      <dgm:spPr/>
      <dgm:t>
        <a:bodyPr/>
        <a:lstStyle/>
        <a:p>
          <a:endParaRPr lang="en-ZA"/>
        </a:p>
      </dgm:t>
    </dgm:pt>
    <dgm:pt modelId="{4EAF678B-D770-4CCC-BB79-1F1895B3CC88}" type="pres">
      <dgm:prSet presAssocID="{5335D3CA-4F72-4FDB-8FC4-5BB6D136B3D0}" presName="node" presStyleLbl="node1" presStyleIdx="3" presStyleCnt="5" custScaleX="134595" custScaleY="154154">
        <dgm:presLayoutVars>
          <dgm:bulletEnabled val="1"/>
        </dgm:presLayoutVars>
      </dgm:prSet>
      <dgm:spPr/>
      <dgm:t>
        <a:bodyPr/>
        <a:lstStyle/>
        <a:p>
          <a:endParaRPr lang="en-ZA"/>
        </a:p>
      </dgm:t>
    </dgm:pt>
    <dgm:pt modelId="{C7C41928-B5A9-4AF3-833A-6C055010BD74}" type="pres">
      <dgm:prSet presAssocID="{5335D3CA-4F72-4FDB-8FC4-5BB6D136B3D0}" presName="spNode" presStyleCnt="0"/>
      <dgm:spPr/>
      <dgm:t>
        <a:bodyPr/>
        <a:lstStyle/>
        <a:p>
          <a:endParaRPr lang="en-ZA"/>
        </a:p>
      </dgm:t>
    </dgm:pt>
    <dgm:pt modelId="{80F4F4C5-2F8B-44E2-86A1-BA01F4AF5B73}" type="pres">
      <dgm:prSet presAssocID="{258C950B-1368-41B4-8A55-2EC9C240711C}" presName="sibTrans" presStyleLbl="sibTrans1D1" presStyleIdx="3" presStyleCnt="5"/>
      <dgm:spPr/>
      <dgm:t>
        <a:bodyPr/>
        <a:lstStyle/>
        <a:p>
          <a:endParaRPr lang="en-ZA"/>
        </a:p>
      </dgm:t>
    </dgm:pt>
    <dgm:pt modelId="{55F2F66A-C173-4FD9-BA09-5F0AB90159CD}" type="pres">
      <dgm:prSet presAssocID="{8316EFC4-D18A-4EB5-8A3E-F6045B6DB1DA}" presName="node" presStyleLbl="node1" presStyleIdx="4" presStyleCnt="5" custScaleX="139014" custScaleY="153079" custRadScaleRad="99147" custRadScaleInc="-17678">
        <dgm:presLayoutVars>
          <dgm:bulletEnabled val="1"/>
        </dgm:presLayoutVars>
      </dgm:prSet>
      <dgm:spPr/>
      <dgm:t>
        <a:bodyPr/>
        <a:lstStyle/>
        <a:p>
          <a:endParaRPr lang="en-ZA"/>
        </a:p>
      </dgm:t>
    </dgm:pt>
    <dgm:pt modelId="{469C4C01-7CC7-45AC-83AF-46C1F63ECE01}" type="pres">
      <dgm:prSet presAssocID="{8316EFC4-D18A-4EB5-8A3E-F6045B6DB1DA}" presName="spNode" presStyleCnt="0"/>
      <dgm:spPr/>
      <dgm:t>
        <a:bodyPr/>
        <a:lstStyle/>
        <a:p>
          <a:endParaRPr lang="en-ZA"/>
        </a:p>
      </dgm:t>
    </dgm:pt>
    <dgm:pt modelId="{76CC598B-CDC7-41C4-91E4-B1838852E743}" type="pres">
      <dgm:prSet presAssocID="{A3994262-5FD6-4C2C-97D6-E4B977C03785}" presName="sibTrans" presStyleLbl="sibTrans1D1" presStyleIdx="4" presStyleCnt="5"/>
      <dgm:spPr/>
      <dgm:t>
        <a:bodyPr/>
        <a:lstStyle/>
        <a:p>
          <a:endParaRPr lang="en-ZA"/>
        </a:p>
      </dgm:t>
    </dgm:pt>
  </dgm:ptLst>
  <dgm:cxnLst>
    <dgm:cxn modelId="{66DB77AA-C609-4F2E-B2E7-B68E5891EDE1}" type="presOf" srcId="{9C881389-D259-4E73-8D57-CCB7695999C1}" destId="{396897CA-9304-4A32-95E3-7D082A70957C}" srcOrd="0" destOrd="0" presId="urn:microsoft.com/office/officeart/2005/8/layout/cycle6"/>
    <dgm:cxn modelId="{2424CFC5-61B4-40F2-B70C-5F556A20A289}" type="presOf" srcId="{F7EB54F1-F088-4FCF-8088-98503C892937}" destId="{42D71589-CA3F-4FB5-B8C3-FA2E6F656686}" srcOrd="0" destOrd="0" presId="urn:microsoft.com/office/officeart/2005/8/layout/cycle6"/>
    <dgm:cxn modelId="{56781618-2DB1-4429-8F25-B5B69FF9B8D0}" srcId="{9C881389-D259-4E73-8D57-CCB7695999C1}" destId="{5335D3CA-4F72-4FDB-8FC4-5BB6D136B3D0}" srcOrd="3" destOrd="0" parTransId="{4D3BB053-8B70-49AF-8C02-4D9E25FEF5BA}" sibTransId="{258C950B-1368-41B4-8A55-2EC9C240711C}"/>
    <dgm:cxn modelId="{E9E5130A-1F01-4FA2-85DA-1ABDDCC22EAA}" type="presOf" srcId="{B8C031BD-43DA-4A83-BB16-5D0FFCEBCDDF}" destId="{E0CFC68C-D43F-448F-A73B-3D52E513095A}" srcOrd="0" destOrd="0" presId="urn:microsoft.com/office/officeart/2005/8/layout/cycle6"/>
    <dgm:cxn modelId="{4D61E3B6-E0A2-401F-9506-27AAC3AA2FFF}" type="presOf" srcId="{07524DAF-A900-450D-95DE-E391986C4769}" destId="{51786376-5CE8-4E97-A270-0AB7635570CE}" srcOrd="0" destOrd="0" presId="urn:microsoft.com/office/officeart/2005/8/layout/cycle6"/>
    <dgm:cxn modelId="{2E4AEFEE-DD7A-476F-AD74-D9FB6A5A4102}" type="presOf" srcId="{258C950B-1368-41B4-8A55-2EC9C240711C}" destId="{80F4F4C5-2F8B-44E2-86A1-BA01F4AF5B73}" srcOrd="0" destOrd="0" presId="urn:microsoft.com/office/officeart/2005/8/layout/cycle6"/>
    <dgm:cxn modelId="{1B9FAC86-ABB6-4940-90A3-F8AC98880EDB}" srcId="{9C881389-D259-4E73-8D57-CCB7695999C1}" destId="{C7A8EE80-2BD4-43C3-90E9-D4D80A356BC1}" srcOrd="2" destOrd="0" parTransId="{E855734A-4020-4048-BD2F-6DFC5B78F5E0}" sibTransId="{180CD411-2007-40E6-B4EF-ECCA19FB26B8}"/>
    <dgm:cxn modelId="{35BF6446-52FD-4010-A020-828CDED8BDCB}" type="presOf" srcId="{5335D3CA-4F72-4FDB-8FC4-5BB6D136B3D0}" destId="{4EAF678B-D770-4CCC-BB79-1F1895B3CC88}" srcOrd="0" destOrd="0" presId="urn:microsoft.com/office/officeart/2005/8/layout/cycle6"/>
    <dgm:cxn modelId="{45A59DA4-E8A8-4172-93C0-0FBA943F9A92}" srcId="{9C881389-D259-4E73-8D57-CCB7695999C1}" destId="{F3E83933-9EB4-4AC1-8EE7-3E0C6ACD17DB}" srcOrd="0" destOrd="0" parTransId="{84E37E79-C04F-4ECE-93F4-C17555DF58DB}" sibTransId="{F7EB54F1-F088-4FCF-8088-98503C892937}"/>
    <dgm:cxn modelId="{2F69A273-6D2C-41AB-AEC1-DE5B509BB06E}" type="presOf" srcId="{180CD411-2007-40E6-B4EF-ECCA19FB26B8}" destId="{95BAC779-C058-4EC9-BD2F-F96F4EB62851}" srcOrd="0" destOrd="0" presId="urn:microsoft.com/office/officeart/2005/8/layout/cycle6"/>
    <dgm:cxn modelId="{6BE2BBAF-370F-4C51-8A63-2AA95C91214D}" type="presOf" srcId="{F3E83933-9EB4-4AC1-8EE7-3E0C6ACD17DB}" destId="{00851404-BE4C-4275-A004-E84FAD7E5AD4}" srcOrd="0" destOrd="0" presId="urn:microsoft.com/office/officeart/2005/8/layout/cycle6"/>
    <dgm:cxn modelId="{4FB63DAF-8AE2-413D-8927-065B54D5ED10}" srcId="{9C881389-D259-4E73-8D57-CCB7695999C1}" destId="{07524DAF-A900-450D-95DE-E391986C4769}" srcOrd="1" destOrd="0" parTransId="{D41DFEA5-3BEF-4CF3-A19C-25BBDDBDC906}" sibTransId="{B8C031BD-43DA-4A83-BB16-5D0FFCEBCDDF}"/>
    <dgm:cxn modelId="{9AC75850-6427-4EBA-B6CB-CA7089446CD4}" type="presOf" srcId="{8316EFC4-D18A-4EB5-8A3E-F6045B6DB1DA}" destId="{55F2F66A-C173-4FD9-BA09-5F0AB90159CD}" srcOrd="0" destOrd="0" presId="urn:microsoft.com/office/officeart/2005/8/layout/cycle6"/>
    <dgm:cxn modelId="{41E96AB7-1F3F-4F87-B388-7FB8B8F0B8F8}" type="presOf" srcId="{A3994262-5FD6-4C2C-97D6-E4B977C03785}" destId="{76CC598B-CDC7-41C4-91E4-B1838852E743}" srcOrd="0" destOrd="0" presId="urn:microsoft.com/office/officeart/2005/8/layout/cycle6"/>
    <dgm:cxn modelId="{7C2E5E3C-4E8D-49E2-9F05-906B38AA4A40}" type="presOf" srcId="{C7A8EE80-2BD4-43C3-90E9-D4D80A356BC1}" destId="{E506C070-476A-44ED-8680-A5B76CB00C9F}" srcOrd="0" destOrd="0" presId="urn:microsoft.com/office/officeart/2005/8/layout/cycle6"/>
    <dgm:cxn modelId="{2D33E9D5-5DFE-4BBB-99D3-60CF372B6835}" srcId="{9C881389-D259-4E73-8D57-CCB7695999C1}" destId="{8316EFC4-D18A-4EB5-8A3E-F6045B6DB1DA}" srcOrd="4" destOrd="0" parTransId="{41ABAAEA-8746-459B-993C-6FB34C955442}" sibTransId="{A3994262-5FD6-4C2C-97D6-E4B977C03785}"/>
    <dgm:cxn modelId="{37A6567F-9480-4049-B0AB-BD6864B7598E}" type="presParOf" srcId="{396897CA-9304-4A32-95E3-7D082A70957C}" destId="{00851404-BE4C-4275-A004-E84FAD7E5AD4}" srcOrd="0" destOrd="0" presId="urn:microsoft.com/office/officeart/2005/8/layout/cycle6"/>
    <dgm:cxn modelId="{9E8E2E04-E803-4D7F-871B-5FD365598A57}" type="presParOf" srcId="{396897CA-9304-4A32-95E3-7D082A70957C}" destId="{EED1BAAF-28BF-43B1-BD63-C35FB8DD6274}" srcOrd="1" destOrd="0" presId="urn:microsoft.com/office/officeart/2005/8/layout/cycle6"/>
    <dgm:cxn modelId="{67C7864A-2185-46C5-89E6-5DD27A2A5D1D}" type="presParOf" srcId="{396897CA-9304-4A32-95E3-7D082A70957C}" destId="{42D71589-CA3F-4FB5-B8C3-FA2E6F656686}" srcOrd="2" destOrd="0" presId="urn:microsoft.com/office/officeart/2005/8/layout/cycle6"/>
    <dgm:cxn modelId="{8A8AFAC7-1194-4C8A-A9E0-EBD6CDA47936}" type="presParOf" srcId="{396897CA-9304-4A32-95E3-7D082A70957C}" destId="{51786376-5CE8-4E97-A270-0AB7635570CE}" srcOrd="3" destOrd="0" presId="urn:microsoft.com/office/officeart/2005/8/layout/cycle6"/>
    <dgm:cxn modelId="{D29045C6-01A1-4853-AD54-04D063978681}" type="presParOf" srcId="{396897CA-9304-4A32-95E3-7D082A70957C}" destId="{E45A0382-2C71-455F-895A-B3EAA10BF81F}" srcOrd="4" destOrd="0" presId="urn:microsoft.com/office/officeart/2005/8/layout/cycle6"/>
    <dgm:cxn modelId="{B28C0025-9682-42F6-A05A-26195A383807}" type="presParOf" srcId="{396897CA-9304-4A32-95E3-7D082A70957C}" destId="{E0CFC68C-D43F-448F-A73B-3D52E513095A}" srcOrd="5" destOrd="0" presId="urn:microsoft.com/office/officeart/2005/8/layout/cycle6"/>
    <dgm:cxn modelId="{156E157A-7AAE-497A-9BB0-8DC690767D88}" type="presParOf" srcId="{396897CA-9304-4A32-95E3-7D082A70957C}" destId="{E506C070-476A-44ED-8680-A5B76CB00C9F}" srcOrd="6" destOrd="0" presId="urn:microsoft.com/office/officeart/2005/8/layout/cycle6"/>
    <dgm:cxn modelId="{DD85C47B-48B2-4693-92DE-0F3DAB86B9FE}" type="presParOf" srcId="{396897CA-9304-4A32-95E3-7D082A70957C}" destId="{F9E32971-638C-4ECB-95EE-7B043CE2AF44}" srcOrd="7" destOrd="0" presId="urn:microsoft.com/office/officeart/2005/8/layout/cycle6"/>
    <dgm:cxn modelId="{38829C13-D1CA-466F-AF50-61790D27820C}" type="presParOf" srcId="{396897CA-9304-4A32-95E3-7D082A70957C}" destId="{95BAC779-C058-4EC9-BD2F-F96F4EB62851}" srcOrd="8" destOrd="0" presId="urn:microsoft.com/office/officeart/2005/8/layout/cycle6"/>
    <dgm:cxn modelId="{22A1FB1D-7DB1-4CA2-ACD3-644069FF89AE}" type="presParOf" srcId="{396897CA-9304-4A32-95E3-7D082A70957C}" destId="{4EAF678B-D770-4CCC-BB79-1F1895B3CC88}" srcOrd="9" destOrd="0" presId="urn:microsoft.com/office/officeart/2005/8/layout/cycle6"/>
    <dgm:cxn modelId="{51DA4FAE-481E-4178-8DD2-66AC7F6C3D97}" type="presParOf" srcId="{396897CA-9304-4A32-95E3-7D082A70957C}" destId="{C7C41928-B5A9-4AF3-833A-6C055010BD74}" srcOrd="10" destOrd="0" presId="urn:microsoft.com/office/officeart/2005/8/layout/cycle6"/>
    <dgm:cxn modelId="{D272F3DC-377F-4799-8124-E632FEBAC277}" type="presParOf" srcId="{396897CA-9304-4A32-95E3-7D082A70957C}" destId="{80F4F4C5-2F8B-44E2-86A1-BA01F4AF5B73}" srcOrd="11" destOrd="0" presId="urn:microsoft.com/office/officeart/2005/8/layout/cycle6"/>
    <dgm:cxn modelId="{1C89BA40-5EEE-4B21-A641-80CDF08AB3D7}" type="presParOf" srcId="{396897CA-9304-4A32-95E3-7D082A70957C}" destId="{55F2F66A-C173-4FD9-BA09-5F0AB90159CD}" srcOrd="12" destOrd="0" presId="urn:microsoft.com/office/officeart/2005/8/layout/cycle6"/>
    <dgm:cxn modelId="{62C94390-5F40-44FF-91D3-A1ED51AA5F11}" type="presParOf" srcId="{396897CA-9304-4A32-95E3-7D082A70957C}" destId="{469C4C01-7CC7-45AC-83AF-46C1F63ECE01}" srcOrd="13" destOrd="0" presId="urn:microsoft.com/office/officeart/2005/8/layout/cycle6"/>
    <dgm:cxn modelId="{D39F65FD-5F61-4FE9-9EB5-1930A37CC1FC}" type="presParOf" srcId="{396897CA-9304-4A32-95E3-7D082A70957C}" destId="{76CC598B-CDC7-41C4-91E4-B1838852E743}" srcOrd="14" destOrd="0" presId="urn:microsoft.com/office/officeart/2005/8/layout/cycle6"/>
  </dgm:cxnLst>
  <dgm:bg/>
  <dgm:whole/>
</dgm:dataModel>
</file>

<file path=ppt/diagrams/data7.xml><?xml version="1.0" encoding="utf-8"?>
<dgm:dataModel xmlns:dgm="http://schemas.openxmlformats.org/drawingml/2006/diagram" xmlns:a="http://schemas.openxmlformats.org/drawingml/2006/main">
  <dgm:ptLst>
    <dgm:pt modelId="{9C881389-D259-4E73-8D57-CCB7695999C1}" type="doc">
      <dgm:prSet loTypeId="urn:microsoft.com/office/officeart/2005/8/layout/cycle6" loCatId="cycle" qsTypeId="urn:microsoft.com/office/officeart/2005/8/quickstyle/3d3" qsCatId="3D" csTypeId="urn:microsoft.com/office/officeart/2005/8/colors/accent0_1" csCatId="mainScheme" phldr="1"/>
      <dgm:spPr/>
      <dgm:t>
        <a:bodyPr/>
        <a:lstStyle/>
        <a:p>
          <a:endParaRPr lang="en-ZA"/>
        </a:p>
      </dgm:t>
    </dgm:pt>
    <dgm:pt modelId="{F3E83933-9EB4-4AC1-8EE7-3E0C6ACD17DB}">
      <dgm:prSet phldrT="[Text]" custT="1"/>
      <dgm:spPr/>
      <dgm:t>
        <a:bodyPr/>
        <a:lstStyle/>
        <a:p>
          <a:r>
            <a:rPr lang="en-ZA" sz="2000" b="1" dirty="0" smtClean="0">
              <a:latin typeface="Arial Narrow" pitchFamily="34" charset="0"/>
            </a:rPr>
            <a:t>Give an offender every opportunity to understand the reason for any punishment taken.</a:t>
          </a:r>
          <a:endParaRPr lang="en-ZA" sz="2000" dirty="0"/>
        </a:p>
      </dgm:t>
    </dgm:pt>
    <dgm:pt modelId="{84E37E79-C04F-4ECE-93F4-C17555DF58DB}" type="parTrans" cxnId="{45A59DA4-E8A8-4172-93C0-0FBA943F9A92}">
      <dgm:prSet/>
      <dgm:spPr/>
      <dgm:t>
        <a:bodyPr/>
        <a:lstStyle/>
        <a:p>
          <a:endParaRPr lang="en-ZA"/>
        </a:p>
      </dgm:t>
    </dgm:pt>
    <dgm:pt modelId="{F7EB54F1-F088-4FCF-8088-98503C892937}" type="sibTrans" cxnId="{45A59DA4-E8A8-4172-93C0-0FBA943F9A92}">
      <dgm:prSet/>
      <dgm:spPr/>
      <dgm:t>
        <a:bodyPr/>
        <a:lstStyle/>
        <a:p>
          <a:endParaRPr lang="en-ZA"/>
        </a:p>
      </dgm:t>
    </dgm:pt>
    <dgm:pt modelId="{07524DAF-A900-450D-95DE-E391986C4769}">
      <dgm:prSet phldrT="[Text]"/>
      <dgm:spPr/>
      <dgm:t>
        <a:bodyPr/>
        <a:lstStyle/>
        <a:p>
          <a:r>
            <a:rPr lang="en-US" b="1" dirty="0" smtClean="0">
              <a:latin typeface="Arial Narrow" pitchFamily="34" charset="0"/>
            </a:rPr>
            <a:t>Never threaten punishment and then fail to carry it out.</a:t>
          </a:r>
          <a:endParaRPr lang="en-ZA" dirty="0"/>
        </a:p>
      </dgm:t>
    </dgm:pt>
    <dgm:pt modelId="{D41DFEA5-3BEF-4CF3-A19C-25BBDDBDC906}" type="parTrans" cxnId="{4FB63DAF-8AE2-413D-8927-065B54D5ED10}">
      <dgm:prSet/>
      <dgm:spPr/>
      <dgm:t>
        <a:bodyPr/>
        <a:lstStyle/>
        <a:p>
          <a:endParaRPr lang="en-ZA"/>
        </a:p>
      </dgm:t>
    </dgm:pt>
    <dgm:pt modelId="{B8C031BD-43DA-4A83-BB16-5D0FFCEBCDDF}" type="sibTrans" cxnId="{4FB63DAF-8AE2-413D-8927-065B54D5ED10}">
      <dgm:prSet/>
      <dgm:spPr/>
      <dgm:t>
        <a:bodyPr/>
        <a:lstStyle/>
        <a:p>
          <a:endParaRPr lang="en-ZA"/>
        </a:p>
      </dgm:t>
    </dgm:pt>
    <dgm:pt modelId="{C7A8EE80-2BD4-43C3-90E9-D4D80A356BC1}">
      <dgm:prSet phldrT="[Text]"/>
      <dgm:spPr/>
      <dgm:t>
        <a:bodyPr/>
        <a:lstStyle/>
        <a:p>
          <a:r>
            <a:rPr lang="en-US" b="1" dirty="0" smtClean="0">
              <a:latin typeface="Arial Narrow" pitchFamily="34" charset="0"/>
            </a:rPr>
            <a:t>Don’t humiliate a child either in public or private.</a:t>
          </a:r>
          <a:endParaRPr lang="en-ZA" dirty="0"/>
        </a:p>
      </dgm:t>
    </dgm:pt>
    <dgm:pt modelId="{E855734A-4020-4048-BD2F-6DFC5B78F5E0}" type="parTrans" cxnId="{1B9FAC86-ABB6-4940-90A3-F8AC98880EDB}">
      <dgm:prSet/>
      <dgm:spPr/>
      <dgm:t>
        <a:bodyPr/>
        <a:lstStyle/>
        <a:p>
          <a:endParaRPr lang="en-ZA"/>
        </a:p>
      </dgm:t>
    </dgm:pt>
    <dgm:pt modelId="{180CD411-2007-40E6-B4EF-ECCA19FB26B8}" type="sibTrans" cxnId="{1B9FAC86-ABB6-4940-90A3-F8AC98880EDB}">
      <dgm:prSet/>
      <dgm:spPr/>
      <dgm:t>
        <a:bodyPr/>
        <a:lstStyle/>
        <a:p>
          <a:endParaRPr lang="en-ZA"/>
        </a:p>
      </dgm:t>
    </dgm:pt>
    <dgm:pt modelId="{5335D3CA-4F72-4FDB-8FC4-5BB6D136B3D0}">
      <dgm:prSet phldrT="[Text]"/>
      <dgm:spPr/>
      <dgm:t>
        <a:bodyPr/>
        <a:lstStyle/>
        <a:p>
          <a:r>
            <a:rPr lang="en-US" b="1" dirty="0" smtClean="0">
              <a:latin typeface="Arial Narrow" pitchFamily="34" charset="0"/>
            </a:rPr>
            <a:t>DO NOT use corporal punishment under any circumstances.</a:t>
          </a:r>
          <a:endParaRPr lang="en-ZA" dirty="0"/>
        </a:p>
      </dgm:t>
    </dgm:pt>
    <dgm:pt modelId="{4D3BB053-8B70-49AF-8C02-4D9E25FEF5BA}" type="parTrans" cxnId="{56781618-2DB1-4429-8F25-B5B69FF9B8D0}">
      <dgm:prSet/>
      <dgm:spPr/>
      <dgm:t>
        <a:bodyPr/>
        <a:lstStyle/>
        <a:p>
          <a:endParaRPr lang="en-ZA"/>
        </a:p>
      </dgm:t>
    </dgm:pt>
    <dgm:pt modelId="{258C950B-1368-41B4-8A55-2EC9C240711C}" type="sibTrans" cxnId="{56781618-2DB1-4429-8F25-B5B69FF9B8D0}">
      <dgm:prSet/>
      <dgm:spPr/>
      <dgm:t>
        <a:bodyPr/>
        <a:lstStyle/>
        <a:p>
          <a:endParaRPr lang="en-ZA"/>
        </a:p>
      </dgm:t>
    </dgm:pt>
    <dgm:pt modelId="{396897CA-9304-4A32-95E3-7D082A70957C}" type="pres">
      <dgm:prSet presAssocID="{9C881389-D259-4E73-8D57-CCB7695999C1}" presName="cycle" presStyleCnt="0">
        <dgm:presLayoutVars>
          <dgm:dir/>
          <dgm:resizeHandles val="exact"/>
        </dgm:presLayoutVars>
      </dgm:prSet>
      <dgm:spPr/>
      <dgm:t>
        <a:bodyPr/>
        <a:lstStyle/>
        <a:p>
          <a:endParaRPr lang="en-ZA"/>
        </a:p>
      </dgm:t>
    </dgm:pt>
    <dgm:pt modelId="{00851404-BE4C-4275-A004-E84FAD7E5AD4}" type="pres">
      <dgm:prSet presAssocID="{F3E83933-9EB4-4AC1-8EE7-3E0C6ACD17DB}" presName="node" presStyleLbl="node1" presStyleIdx="0" presStyleCnt="4" custScaleX="139527" custScaleY="133774">
        <dgm:presLayoutVars>
          <dgm:bulletEnabled val="1"/>
        </dgm:presLayoutVars>
      </dgm:prSet>
      <dgm:spPr/>
      <dgm:t>
        <a:bodyPr/>
        <a:lstStyle/>
        <a:p>
          <a:endParaRPr lang="en-ZA"/>
        </a:p>
      </dgm:t>
    </dgm:pt>
    <dgm:pt modelId="{EED1BAAF-28BF-43B1-BD63-C35FB8DD6274}" type="pres">
      <dgm:prSet presAssocID="{F3E83933-9EB4-4AC1-8EE7-3E0C6ACD17DB}" presName="spNode" presStyleCnt="0"/>
      <dgm:spPr/>
      <dgm:t>
        <a:bodyPr/>
        <a:lstStyle/>
        <a:p>
          <a:endParaRPr lang="en-ZA"/>
        </a:p>
      </dgm:t>
    </dgm:pt>
    <dgm:pt modelId="{42D71589-CA3F-4FB5-B8C3-FA2E6F656686}" type="pres">
      <dgm:prSet presAssocID="{F7EB54F1-F088-4FCF-8088-98503C892937}" presName="sibTrans" presStyleLbl="sibTrans1D1" presStyleIdx="0" presStyleCnt="4"/>
      <dgm:spPr/>
      <dgm:t>
        <a:bodyPr/>
        <a:lstStyle/>
        <a:p>
          <a:endParaRPr lang="en-ZA"/>
        </a:p>
      </dgm:t>
    </dgm:pt>
    <dgm:pt modelId="{51786376-5CE8-4E97-A270-0AB7635570CE}" type="pres">
      <dgm:prSet presAssocID="{07524DAF-A900-450D-95DE-E391986C4769}" presName="node" presStyleLbl="node1" presStyleIdx="1" presStyleCnt="4" custScaleX="146257" custScaleY="153079" custRadScaleRad="118314" custRadScaleInc="4181">
        <dgm:presLayoutVars>
          <dgm:bulletEnabled val="1"/>
        </dgm:presLayoutVars>
      </dgm:prSet>
      <dgm:spPr/>
      <dgm:t>
        <a:bodyPr/>
        <a:lstStyle/>
        <a:p>
          <a:endParaRPr lang="en-ZA"/>
        </a:p>
      </dgm:t>
    </dgm:pt>
    <dgm:pt modelId="{E45A0382-2C71-455F-895A-B3EAA10BF81F}" type="pres">
      <dgm:prSet presAssocID="{07524DAF-A900-450D-95DE-E391986C4769}" presName="spNode" presStyleCnt="0"/>
      <dgm:spPr/>
      <dgm:t>
        <a:bodyPr/>
        <a:lstStyle/>
        <a:p>
          <a:endParaRPr lang="en-ZA"/>
        </a:p>
      </dgm:t>
    </dgm:pt>
    <dgm:pt modelId="{E0CFC68C-D43F-448F-A73B-3D52E513095A}" type="pres">
      <dgm:prSet presAssocID="{B8C031BD-43DA-4A83-BB16-5D0FFCEBCDDF}" presName="sibTrans" presStyleLbl="sibTrans1D1" presStyleIdx="1" presStyleCnt="4"/>
      <dgm:spPr/>
      <dgm:t>
        <a:bodyPr/>
        <a:lstStyle/>
        <a:p>
          <a:endParaRPr lang="en-ZA"/>
        </a:p>
      </dgm:t>
    </dgm:pt>
    <dgm:pt modelId="{E506C070-476A-44ED-8680-A5B76CB00C9F}" type="pres">
      <dgm:prSet presAssocID="{C7A8EE80-2BD4-43C3-90E9-D4D80A356BC1}" presName="node" presStyleLbl="node1" presStyleIdx="2" presStyleCnt="4" custScaleX="125307" custScaleY="157854">
        <dgm:presLayoutVars>
          <dgm:bulletEnabled val="1"/>
        </dgm:presLayoutVars>
      </dgm:prSet>
      <dgm:spPr/>
      <dgm:t>
        <a:bodyPr/>
        <a:lstStyle/>
        <a:p>
          <a:endParaRPr lang="en-ZA"/>
        </a:p>
      </dgm:t>
    </dgm:pt>
    <dgm:pt modelId="{F9E32971-638C-4ECB-95EE-7B043CE2AF44}" type="pres">
      <dgm:prSet presAssocID="{C7A8EE80-2BD4-43C3-90E9-D4D80A356BC1}" presName="spNode" presStyleCnt="0"/>
      <dgm:spPr/>
      <dgm:t>
        <a:bodyPr/>
        <a:lstStyle/>
        <a:p>
          <a:endParaRPr lang="en-ZA"/>
        </a:p>
      </dgm:t>
    </dgm:pt>
    <dgm:pt modelId="{95BAC779-C058-4EC9-BD2F-F96F4EB62851}" type="pres">
      <dgm:prSet presAssocID="{180CD411-2007-40E6-B4EF-ECCA19FB26B8}" presName="sibTrans" presStyleLbl="sibTrans1D1" presStyleIdx="2" presStyleCnt="4"/>
      <dgm:spPr/>
      <dgm:t>
        <a:bodyPr/>
        <a:lstStyle/>
        <a:p>
          <a:endParaRPr lang="en-ZA"/>
        </a:p>
      </dgm:t>
    </dgm:pt>
    <dgm:pt modelId="{4EAF678B-D770-4CCC-BB79-1F1895B3CC88}" type="pres">
      <dgm:prSet presAssocID="{5335D3CA-4F72-4FDB-8FC4-5BB6D136B3D0}" presName="node" presStyleLbl="node1" presStyleIdx="3" presStyleCnt="4" custScaleX="134595" custScaleY="154154" custRadScaleRad="108443" custRadScaleInc="1824">
        <dgm:presLayoutVars>
          <dgm:bulletEnabled val="1"/>
        </dgm:presLayoutVars>
      </dgm:prSet>
      <dgm:spPr/>
      <dgm:t>
        <a:bodyPr/>
        <a:lstStyle/>
        <a:p>
          <a:endParaRPr lang="en-ZA"/>
        </a:p>
      </dgm:t>
    </dgm:pt>
    <dgm:pt modelId="{C7C41928-B5A9-4AF3-833A-6C055010BD74}" type="pres">
      <dgm:prSet presAssocID="{5335D3CA-4F72-4FDB-8FC4-5BB6D136B3D0}" presName="spNode" presStyleCnt="0"/>
      <dgm:spPr/>
      <dgm:t>
        <a:bodyPr/>
        <a:lstStyle/>
        <a:p>
          <a:endParaRPr lang="en-ZA"/>
        </a:p>
      </dgm:t>
    </dgm:pt>
    <dgm:pt modelId="{80F4F4C5-2F8B-44E2-86A1-BA01F4AF5B73}" type="pres">
      <dgm:prSet presAssocID="{258C950B-1368-41B4-8A55-2EC9C240711C}" presName="sibTrans" presStyleLbl="sibTrans1D1" presStyleIdx="3" presStyleCnt="4"/>
      <dgm:spPr/>
      <dgm:t>
        <a:bodyPr/>
        <a:lstStyle/>
        <a:p>
          <a:endParaRPr lang="en-ZA"/>
        </a:p>
      </dgm:t>
    </dgm:pt>
  </dgm:ptLst>
  <dgm:cxnLst>
    <dgm:cxn modelId="{A57883D2-2389-4168-A12A-4095674E2417}" type="presOf" srcId="{180CD411-2007-40E6-B4EF-ECCA19FB26B8}" destId="{95BAC779-C058-4EC9-BD2F-F96F4EB62851}" srcOrd="0" destOrd="0" presId="urn:microsoft.com/office/officeart/2005/8/layout/cycle6"/>
    <dgm:cxn modelId="{AF7181C6-8AB5-455C-A65B-5811B8A81D4E}" type="presOf" srcId="{F3E83933-9EB4-4AC1-8EE7-3E0C6ACD17DB}" destId="{00851404-BE4C-4275-A004-E84FAD7E5AD4}" srcOrd="0" destOrd="0" presId="urn:microsoft.com/office/officeart/2005/8/layout/cycle6"/>
    <dgm:cxn modelId="{56781618-2DB1-4429-8F25-B5B69FF9B8D0}" srcId="{9C881389-D259-4E73-8D57-CCB7695999C1}" destId="{5335D3CA-4F72-4FDB-8FC4-5BB6D136B3D0}" srcOrd="3" destOrd="0" parTransId="{4D3BB053-8B70-49AF-8C02-4D9E25FEF5BA}" sibTransId="{258C950B-1368-41B4-8A55-2EC9C240711C}"/>
    <dgm:cxn modelId="{34FEBBC4-564B-4B81-80D2-D420ADE5DA01}" type="presOf" srcId="{C7A8EE80-2BD4-43C3-90E9-D4D80A356BC1}" destId="{E506C070-476A-44ED-8680-A5B76CB00C9F}" srcOrd="0" destOrd="0" presId="urn:microsoft.com/office/officeart/2005/8/layout/cycle6"/>
    <dgm:cxn modelId="{5B9D779C-5B4B-4A36-B48A-0F3AFE2F74BB}" type="presOf" srcId="{F7EB54F1-F088-4FCF-8088-98503C892937}" destId="{42D71589-CA3F-4FB5-B8C3-FA2E6F656686}" srcOrd="0" destOrd="0" presId="urn:microsoft.com/office/officeart/2005/8/layout/cycle6"/>
    <dgm:cxn modelId="{13F370F2-6880-49AB-965D-4A271E7B971A}" type="presOf" srcId="{5335D3CA-4F72-4FDB-8FC4-5BB6D136B3D0}" destId="{4EAF678B-D770-4CCC-BB79-1F1895B3CC88}" srcOrd="0" destOrd="0" presId="urn:microsoft.com/office/officeart/2005/8/layout/cycle6"/>
    <dgm:cxn modelId="{85034749-1DFD-4F5B-ABF8-83F2A2932FAC}" type="presOf" srcId="{B8C031BD-43DA-4A83-BB16-5D0FFCEBCDDF}" destId="{E0CFC68C-D43F-448F-A73B-3D52E513095A}" srcOrd="0" destOrd="0" presId="urn:microsoft.com/office/officeart/2005/8/layout/cycle6"/>
    <dgm:cxn modelId="{E972A090-53C8-4BCB-A068-D77C8619C96B}" type="presOf" srcId="{07524DAF-A900-450D-95DE-E391986C4769}" destId="{51786376-5CE8-4E97-A270-0AB7635570CE}" srcOrd="0" destOrd="0" presId="urn:microsoft.com/office/officeart/2005/8/layout/cycle6"/>
    <dgm:cxn modelId="{1B9FAC86-ABB6-4940-90A3-F8AC98880EDB}" srcId="{9C881389-D259-4E73-8D57-CCB7695999C1}" destId="{C7A8EE80-2BD4-43C3-90E9-D4D80A356BC1}" srcOrd="2" destOrd="0" parTransId="{E855734A-4020-4048-BD2F-6DFC5B78F5E0}" sibTransId="{180CD411-2007-40E6-B4EF-ECCA19FB26B8}"/>
    <dgm:cxn modelId="{77F11200-9031-4785-B9D0-23D310D68DFE}" type="presOf" srcId="{9C881389-D259-4E73-8D57-CCB7695999C1}" destId="{396897CA-9304-4A32-95E3-7D082A70957C}" srcOrd="0" destOrd="0" presId="urn:microsoft.com/office/officeart/2005/8/layout/cycle6"/>
    <dgm:cxn modelId="{45A59DA4-E8A8-4172-93C0-0FBA943F9A92}" srcId="{9C881389-D259-4E73-8D57-CCB7695999C1}" destId="{F3E83933-9EB4-4AC1-8EE7-3E0C6ACD17DB}" srcOrd="0" destOrd="0" parTransId="{84E37E79-C04F-4ECE-93F4-C17555DF58DB}" sibTransId="{F7EB54F1-F088-4FCF-8088-98503C892937}"/>
    <dgm:cxn modelId="{0CCCF6E5-25C9-4964-A179-C15D403AB7EA}" type="presOf" srcId="{258C950B-1368-41B4-8A55-2EC9C240711C}" destId="{80F4F4C5-2F8B-44E2-86A1-BA01F4AF5B73}" srcOrd="0" destOrd="0" presId="urn:microsoft.com/office/officeart/2005/8/layout/cycle6"/>
    <dgm:cxn modelId="{4FB63DAF-8AE2-413D-8927-065B54D5ED10}" srcId="{9C881389-D259-4E73-8D57-CCB7695999C1}" destId="{07524DAF-A900-450D-95DE-E391986C4769}" srcOrd="1" destOrd="0" parTransId="{D41DFEA5-3BEF-4CF3-A19C-25BBDDBDC906}" sibTransId="{B8C031BD-43DA-4A83-BB16-5D0FFCEBCDDF}"/>
    <dgm:cxn modelId="{D8448124-9D1C-4682-B4B3-900AFD01836A}" type="presParOf" srcId="{396897CA-9304-4A32-95E3-7D082A70957C}" destId="{00851404-BE4C-4275-A004-E84FAD7E5AD4}" srcOrd="0" destOrd="0" presId="urn:microsoft.com/office/officeart/2005/8/layout/cycle6"/>
    <dgm:cxn modelId="{BE6796CE-61E1-4D70-8149-7B89824EF21E}" type="presParOf" srcId="{396897CA-9304-4A32-95E3-7D082A70957C}" destId="{EED1BAAF-28BF-43B1-BD63-C35FB8DD6274}" srcOrd="1" destOrd="0" presId="urn:microsoft.com/office/officeart/2005/8/layout/cycle6"/>
    <dgm:cxn modelId="{26A33152-F063-4BD2-A9A9-B9DA92727442}" type="presParOf" srcId="{396897CA-9304-4A32-95E3-7D082A70957C}" destId="{42D71589-CA3F-4FB5-B8C3-FA2E6F656686}" srcOrd="2" destOrd="0" presId="urn:microsoft.com/office/officeart/2005/8/layout/cycle6"/>
    <dgm:cxn modelId="{F8C1129C-0526-46C8-B904-82CD45C3771F}" type="presParOf" srcId="{396897CA-9304-4A32-95E3-7D082A70957C}" destId="{51786376-5CE8-4E97-A270-0AB7635570CE}" srcOrd="3" destOrd="0" presId="urn:microsoft.com/office/officeart/2005/8/layout/cycle6"/>
    <dgm:cxn modelId="{0D5A83BA-B7E5-465A-ADC8-8046117AED50}" type="presParOf" srcId="{396897CA-9304-4A32-95E3-7D082A70957C}" destId="{E45A0382-2C71-455F-895A-B3EAA10BF81F}" srcOrd="4" destOrd="0" presId="urn:microsoft.com/office/officeart/2005/8/layout/cycle6"/>
    <dgm:cxn modelId="{6417A4FE-538E-4D7F-A8CD-A9BC00516CA0}" type="presParOf" srcId="{396897CA-9304-4A32-95E3-7D082A70957C}" destId="{E0CFC68C-D43F-448F-A73B-3D52E513095A}" srcOrd="5" destOrd="0" presId="urn:microsoft.com/office/officeart/2005/8/layout/cycle6"/>
    <dgm:cxn modelId="{4B19CE97-0219-4051-8D55-8B534B07B707}" type="presParOf" srcId="{396897CA-9304-4A32-95E3-7D082A70957C}" destId="{E506C070-476A-44ED-8680-A5B76CB00C9F}" srcOrd="6" destOrd="0" presId="urn:microsoft.com/office/officeart/2005/8/layout/cycle6"/>
    <dgm:cxn modelId="{CB4EF654-AE29-464F-81B3-E7F382F8F8C3}" type="presParOf" srcId="{396897CA-9304-4A32-95E3-7D082A70957C}" destId="{F9E32971-638C-4ECB-95EE-7B043CE2AF44}" srcOrd="7" destOrd="0" presId="urn:microsoft.com/office/officeart/2005/8/layout/cycle6"/>
    <dgm:cxn modelId="{685D0044-B85B-41DD-9F5C-0B63F9192891}" type="presParOf" srcId="{396897CA-9304-4A32-95E3-7D082A70957C}" destId="{95BAC779-C058-4EC9-BD2F-F96F4EB62851}" srcOrd="8" destOrd="0" presId="urn:microsoft.com/office/officeart/2005/8/layout/cycle6"/>
    <dgm:cxn modelId="{C2582DEF-AF9A-492C-B174-D98ADB9FD5D3}" type="presParOf" srcId="{396897CA-9304-4A32-95E3-7D082A70957C}" destId="{4EAF678B-D770-4CCC-BB79-1F1895B3CC88}" srcOrd="9" destOrd="0" presId="urn:microsoft.com/office/officeart/2005/8/layout/cycle6"/>
    <dgm:cxn modelId="{4107C7E9-0EBA-4898-A2EE-375A9CF2339D}" type="presParOf" srcId="{396897CA-9304-4A32-95E3-7D082A70957C}" destId="{C7C41928-B5A9-4AF3-833A-6C055010BD74}" srcOrd="10" destOrd="0" presId="urn:microsoft.com/office/officeart/2005/8/layout/cycle6"/>
    <dgm:cxn modelId="{B4BB8F90-75C7-4856-8C49-CCD019F1DA87}" type="presParOf" srcId="{396897CA-9304-4A32-95E3-7D082A70957C}" destId="{80F4F4C5-2F8B-44E2-86A1-BA01F4AF5B73}" srcOrd="11" destOrd="0" presId="urn:microsoft.com/office/officeart/2005/8/layout/cycle6"/>
  </dgm:cxnLst>
  <dgm:bg/>
  <dgm:whole/>
</dgm:dataModel>
</file>

<file path=ppt/diagrams/data8.xml><?xml version="1.0" encoding="utf-8"?>
<dgm:dataModel xmlns:dgm="http://schemas.openxmlformats.org/drawingml/2006/diagram" xmlns:a="http://schemas.openxmlformats.org/drawingml/2006/main">
  <dgm:ptLst>
    <dgm:pt modelId="{B21944ED-868C-4057-9387-839BFAA9FD9B}" type="doc">
      <dgm:prSet loTypeId="urn:microsoft.com/office/officeart/2005/8/layout/hList7" loCatId="process" qsTypeId="urn:microsoft.com/office/officeart/2005/8/quickstyle/simple3" qsCatId="simple" csTypeId="urn:microsoft.com/office/officeart/2005/8/colors/accent3_2" csCatId="accent3" phldr="1"/>
      <dgm:spPr/>
      <dgm:t>
        <a:bodyPr/>
        <a:lstStyle/>
        <a:p>
          <a:endParaRPr lang="en-ZA"/>
        </a:p>
      </dgm:t>
    </dgm:pt>
    <dgm:pt modelId="{69CE0792-3F8A-48A6-A155-2F8FAEAD4EA2}">
      <dgm:prSet phldrT="[Text]" custT="1"/>
      <dgm:spPr/>
      <dgm:t>
        <a:bodyPr/>
        <a:lstStyle/>
        <a:p>
          <a:r>
            <a:rPr lang="en-ZA" sz="2400" b="1" dirty="0" smtClean="0">
              <a:latin typeface="Arial Narrow" pitchFamily="34" charset="0"/>
            </a:rPr>
            <a:t>1. Use actions to show disapproval of the learner’s behaviour.</a:t>
          </a:r>
          <a:endParaRPr lang="en-ZA" sz="2400" b="1" dirty="0">
            <a:latin typeface="Arial Narrow" pitchFamily="34" charset="0"/>
          </a:endParaRPr>
        </a:p>
      </dgm:t>
    </dgm:pt>
    <dgm:pt modelId="{1464F790-2CA0-4A3C-BB29-21A75E993E14}" type="parTrans" cxnId="{2D31B076-3F22-41D8-97A3-991EC18AD93E}">
      <dgm:prSet/>
      <dgm:spPr/>
      <dgm:t>
        <a:bodyPr/>
        <a:lstStyle/>
        <a:p>
          <a:endParaRPr lang="en-ZA"/>
        </a:p>
      </dgm:t>
    </dgm:pt>
    <dgm:pt modelId="{6A94FCD1-B0C6-4449-8E78-26B16FEC20C1}" type="sibTrans" cxnId="{2D31B076-3F22-41D8-97A3-991EC18AD93E}">
      <dgm:prSet/>
      <dgm:spPr/>
      <dgm:t>
        <a:bodyPr/>
        <a:lstStyle/>
        <a:p>
          <a:endParaRPr lang="en-ZA"/>
        </a:p>
      </dgm:t>
    </dgm:pt>
    <dgm:pt modelId="{1EBAE63F-A1F4-468C-A49B-98644667032E}">
      <dgm:prSet phldrT="[Text]" custT="1"/>
      <dgm:spPr/>
      <dgm:t>
        <a:bodyPr/>
        <a:lstStyle/>
        <a:p>
          <a:r>
            <a:rPr lang="en-ZA" sz="2400" b="1" dirty="0" smtClean="0">
              <a:latin typeface="Arial Narrow" pitchFamily="34" charset="0"/>
            </a:rPr>
            <a:t>2. Indicate what learner should do as a replacement for the disapproved activity.</a:t>
          </a:r>
          <a:endParaRPr lang="en-ZA" sz="2400" b="1" dirty="0">
            <a:latin typeface="Arial Narrow" pitchFamily="34" charset="0"/>
          </a:endParaRPr>
        </a:p>
      </dgm:t>
    </dgm:pt>
    <dgm:pt modelId="{22B15050-CC49-4D38-B32C-DDE23487AC36}" type="parTrans" cxnId="{39ED52C1-0199-4A16-8F1B-2F484EAC7B14}">
      <dgm:prSet/>
      <dgm:spPr/>
      <dgm:t>
        <a:bodyPr/>
        <a:lstStyle/>
        <a:p>
          <a:endParaRPr lang="en-ZA"/>
        </a:p>
      </dgm:t>
    </dgm:pt>
    <dgm:pt modelId="{C932251B-222E-4821-B9D6-83ABE1B32FA7}" type="sibTrans" cxnId="{39ED52C1-0199-4A16-8F1B-2F484EAC7B14}">
      <dgm:prSet/>
      <dgm:spPr/>
      <dgm:t>
        <a:bodyPr/>
        <a:lstStyle/>
        <a:p>
          <a:endParaRPr lang="en-ZA"/>
        </a:p>
      </dgm:t>
    </dgm:pt>
    <dgm:pt modelId="{D97D0804-8C69-49C8-A020-09E7E5C4A072}">
      <dgm:prSet phldrT="[Text]" custT="1"/>
      <dgm:spPr/>
      <dgm:t>
        <a:bodyPr/>
        <a:lstStyle/>
        <a:p>
          <a:r>
            <a:rPr lang="en-ZA" sz="2400" b="1" dirty="0" smtClean="0">
              <a:latin typeface="Arial Narrow" pitchFamily="34" charset="0"/>
            </a:rPr>
            <a:t>3. Give a learner work which changes his lack of attention to active participation.</a:t>
          </a:r>
          <a:endParaRPr lang="en-ZA" sz="2400" b="1" dirty="0">
            <a:latin typeface="Arial Narrow" pitchFamily="34" charset="0"/>
          </a:endParaRPr>
        </a:p>
      </dgm:t>
    </dgm:pt>
    <dgm:pt modelId="{50233A7E-D663-45B5-A6F2-BC00CE468530}" type="parTrans" cxnId="{D124835D-4C8C-4E18-8176-D465A5495CFE}">
      <dgm:prSet/>
      <dgm:spPr/>
      <dgm:t>
        <a:bodyPr/>
        <a:lstStyle/>
        <a:p>
          <a:endParaRPr lang="en-ZA"/>
        </a:p>
      </dgm:t>
    </dgm:pt>
    <dgm:pt modelId="{99C718E4-834D-489C-BF44-810632AD05DF}" type="sibTrans" cxnId="{D124835D-4C8C-4E18-8176-D465A5495CFE}">
      <dgm:prSet/>
      <dgm:spPr/>
      <dgm:t>
        <a:bodyPr/>
        <a:lstStyle/>
        <a:p>
          <a:endParaRPr lang="en-ZA"/>
        </a:p>
      </dgm:t>
    </dgm:pt>
    <dgm:pt modelId="{2E37BAB5-5B23-408D-8D01-593F1196716E}" type="pres">
      <dgm:prSet presAssocID="{B21944ED-868C-4057-9387-839BFAA9FD9B}" presName="Name0" presStyleCnt="0">
        <dgm:presLayoutVars>
          <dgm:dir/>
          <dgm:resizeHandles val="exact"/>
        </dgm:presLayoutVars>
      </dgm:prSet>
      <dgm:spPr/>
      <dgm:t>
        <a:bodyPr/>
        <a:lstStyle/>
        <a:p>
          <a:endParaRPr lang="en-ZA"/>
        </a:p>
      </dgm:t>
    </dgm:pt>
    <dgm:pt modelId="{9BBF3AA8-4457-4D92-8A62-FCD9C3B063EF}" type="pres">
      <dgm:prSet presAssocID="{B21944ED-868C-4057-9387-839BFAA9FD9B}" presName="fgShape" presStyleLbl="fgShp" presStyleIdx="0" presStyleCnt="1" custLinFactNeighborX="-632" custLinFactNeighborY="35294"/>
      <dgm:spPr/>
      <dgm:t>
        <a:bodyPr/>
        <a:lstStyle/>
        <a:p>
          <a:endParaRPr lang="en-ZA"/>
        </a:p>
      </dgm:t>
    </dgm:pt>
    <dgm:pt modelId="{257FD479-EA2F-43F3-9937-14CBEA85B7CD}" type="pres">
      <dgm:prSet presAssocID="{B21944ED-868C-4057-9387-839BFAA9FD9B}" presName="linComp" presStyleCnt="0"/>
      <dgm:spPr/>
      <dgm:t>
        <a:bodyPr/>
        <a:lstStyle/>
        <a:p>
          <a:endParaRPr lang="en-ZA"/>
        </a:p>
      </dgm:t>
    </dgm:pt>
    <dgm:pt modelId="{5E8C40E4-FC28-4B87-91D3-7A3CFE109208}" type="pres">
      <dgm:prSet presAssocID="{69CE0792-3F8A-48A6-A155-2F8FAEAD4EA2}" presName="compNode" presStyleCnt="0"/>
      <dgm:spPr/>
      <dgm:t>
        <a:bodyPr/>
        <a:lstStyle/>
        <a:p>
          <a:endParaRPr lang="en-ZA"/>
        </a:p>
      </dgm:t>
    </dgm:pt>
    <dgm:pt modelId="{C073B706-6B0C-47E4-9DBC-A0835CA5A70F}" type="pres">
      <dgm:prSet presAssocID="{69CE0792-3F8A-48A6-A155-2F8FAEAD4EA2}" presName="bkgdShape" presStyleLbl="node1" presStyleIdx="0" presStyleCnt="3"/>
      <dgm:spPr/>
      <dgm:t>
        <a:bodyPr/>
        <a:lstStyle/>
        <a:p>
          <a:endParaRPr lang="en-ZA"/>
        </a:p>
      </dgm:t>
    </dgm:pt>
    <dgm:pt modelId="{56040F3E-04D8-4457-BBF1-FB5BCBDE48BB}" type="pres">
      <dgm:prSet presAssocID="{69CE0792-3F8A-48A6-A155-2F8FAEAD4EA2}" presName="nodeTx" presStyleLbl="node1" presStyleIdx="0" presStyleCnt="3">
        <dgm:presLayoutVars>
          <dgm:bulletEnabled val="1"/>
        </dgm:presLayoutVars>
      </dgm:prSet>
      <dgm:spPr/>
      <dgm:t>
        <a:bodyPr/>
        <a:lstStyle/>
        <a:p>
          <a:endParaRPr lang="en-ZA"/>
        </a:p>
      </dgm:t>
    </dgm:pt>
    <dgm:pt modelId="{8F556B4E-4921-4CBA-A478-770560D0BEC8}" type="pres">
      <dgm:prSet presAssocID="{69CE0792-3F8A-48A6-A155-2F8FAEAD4EA2}" presName="invisiNode" presStyleLbl="node1" presStyleIdx="0" presStyleCnt="3"/>
      <dgm:spPr/>
      <dgm:t>
        <a:bodyPr/>
        <a:lstStyle/>
        <a:p>
          <a:endParaRPr lang="en-ZA"/>
        </a:p>
      </dgm:t>
    </dgm:pt>
    <dgm:pt modelId="{6E9A085A-DD5D-4DE4-A95B-D35BD88934E9}" type="pres">
      <dgm:prSet presAssocID="{69CE0792-3F8A-48A6-A155-2F8FAEAD4EA2}" presName="imagNode" presStyleLbl="fgImgPlace1" presStyleIdx="0" presStyleCnt="3" custLinFactNeighborX="829" custLinFactNeighborY="-9186"/>
      <dgm:spPr>
        <a:blipFill rotWithShape="0">
          <a:blip xmlns:r="http://schemas.openxmlformats.org/officeDocument/2006/relationships" r:embed="rId1"/>
          <a:stretch>
            <a:fillRect/>
          </a:stretch>
        </a:blipFill>
      </dgm:spPr>
      <dgm:t>
        <a:bodyPr/>
        <a:lstStyle/>
        <a:p>
          <a:endParaRPr lang="en-ZA"/>
        </a:p>
      </dgm:t>
    </dgm:pt>
    <dgm:pt modelId="{A12F3696-82A8-469E-AE0C-DD51B7CD6582}" type="pres">
      <dgm:prSet presAssocID="{6A94FCD1-B0C6-4449-8E78-26B16FEC20C1}" presName="sibTrans" presStyleLbl="sibTrans2D1" presStyleIdx="0" presStyleCnt="0"/>
      <dgm:spPr/>
      <dgm:t>
        <a:bodyPr/>
        <a:lstStyle/>
        <a:p>
          <a:endParaRPr lang="en-ZA"/>
        </a:p>
      </dgm:t>
    </dgm:pt>
    <dgm:pt modelId="{657C6722-4CA7-4856-9558-3779DA339341}" type="pres">
      <dgm:prSet presAssocID="{1EBAE63F-A1F4-468C-A49B-98644667032E}" presName="compNode" presStyleCnt="0"/>
      <dgm:spPr/>
      <dgm:t>
        <a:bodyPr/>
        <a:lstStyle/>
        <a:p>
          <a:endParaRPr lang="en-ZA"/>
        </a:p>
      </dgm:t>
    </dgm:pt>
    <dgm:pt modelId="{7906C7DA-8436-410F-B734-C7490AAB9DB6}" type="pres">
      <dgm:prSet presAssocID="{1EBAE63F-A1F4-468C-A49B-98644667032E}" presName="bkgdShape" presStyleLbl="node1" presStyleIdx="1" presStyleCnt="3"/>
      <dgm:spPr/>
      <dgm:t>
        <a:bodyPr/>
        <a:lstStyle/>
        <a:p>
          <a:endParaRPr lang="en-ZA"/>
        </a:p>
      </dgm:t>
    </dgm:pt>
    <dgm:pt modelId="{9A7D6211-81E5-4263-A544-EC7CE04B326C}" type="pres">
      <dgm:prSet presAssocID="{1EBAE63F-A1F4-468C-A49B-98644667032E}" presName="nodeTx" presStyleLbl="node1" presStyleIdx="1" presStyleCnt="3">
        <dgm:presLayoutVars>
          <dgm:bulletEnabled val="1"/>
        </dgm:presLayoutVars>
      </dgm:prSet>
      <dgm:spPr/>
      <dgm:t>
        <a:bodyPr/>
        <a:lstStyle/>
        <a:p>
          <a:endParaRPr lang="en-ZA"/>
        </a:p>
      </dgm:t>
    </dgm:pt>
    <dgm:pt modelId="{6DEAA5C2-4CE3-41F5-869D-26F48D653B0F}" type="pres">
      <dgm:prSet presAssocID="{1EBAE63F-A1F4-468C-A49B-98644667032E}" presName="invisiNode" presStyleLbl="node1" presStyleIdx="1" presStyleCnt="3"/>
      <dgm:spPr/>
      <dgm:t>
        <a:bodyPr/>
        <a:lstStyle/>
        <a:p>
          <a:endParaRPr lang="en-ZA"/>
        </a:p>
      </dgm:t>
    </dgm:pt>
    <dgm:pt modelId="{338AABB5-5DDC-4725-BF45-A12A9FAAC420}" type="pres">
      <dgm:prSet presAssocID="{1EBAE63F-A1F4-468C-A49B-98644667032E}" presName="imagNode" presStyleLbl="fgImgPlace1" presStyleIdx="1" presStyleCnt="3" custLinFactNeighborX="3630" custLinFactNeighborY="-9186"/>
      <dgm:spPr>
        <a:blipFill rotWithShape="0">
          <a:blip xmlns:r="http://schemas.openxmlformats.org/officeDocument/2006/relationships" r:embed="rId2"/>
          <a:stretch>
            <a:fillRect/>
          </a:stretch>
        </a:blipFill>
      </dgm:spPr>
      <dgm:t>
        <a:bodyPr/>
        <a:lstStyle/>
        <a:p>
          <a:endParaRPr lang="en-ZA"/>
        </a:p>
      </dgm:t>
    </dgm:pt>
    <dgm:pt modelId="{C3425F5B-AA37-4516-9D74-973FB9708175}" type="pres">
      <dgm:prSet presAssocID="{C932251B-222E-4821-B9D6-83ABE1B32FA7}" presName="sibTrans" presStyleLbl="sibTrans2D1" presStyleIdx="0" presStyleCnt="0"/>
      <dgm:spPr/>
      <dgm:t>
        <a:bodyPr/>
        <a:lstStyle/>
        <a:p>
          <a:endParaRPr lang="en-ZA"/>
        </a:p>
      </dgm:t>
    </dgm:pt>
    <dgm:pt modelId="{01FAE25D-B22C-4863-A04B-F5E751B25EEA}" type="pres">
      <dgm:prSet presAssocID="{D97D0804-8C69-49C8-A020-09E7E5C4A072}" presName="compNode" presStyleCnt="0"/>
      <dgm:spPr/>
      <dgm:t>
        <a:bodyPr/>
        <a:lstStyle/>
        <a:p>
          <a:endParaRPr lang="en-ZA"/>
        </a:p>
      </dgm:t>
    </dgm:pt>
    <dgm:pt modelId="{7D66EF48-3B22-47EE-8CD1-07D37250C82C}" type="pres">
      <dgm:prSet presAssocID="{D97D0804-8C69-49C8-A020-09E7E5C4A072}" presName="bkgdShape" presStyleLbl="node1" presStyleIdx="2" presStyleCnt="3" custLinFactNeighborX="-1579" custLinFactNeighborY="7031"/>
      <dgm:spPr/>
      <dgm:t>
        <a:bodyPr/>
        <a:lstStyle/>
        <a:p>
          <a:endParaRPr lang="en-ZA"/>
        </a:p>
      </dgm:t>
    </dgm:pt>
    <dgm:pt modelId="{2683A959-548A-4474-83D8-AAC5B61DD362}" type="pres">
      <dgm:prSet presAssocID="{D97D0804-8C69-49C8-A020-09E7E5C4A072}" presName="nodeTx" presStyleLbl="node1" presStyleIdx="2" presStyleCnt="3">
        <dgm:presLayoutVars>
          <dgm:bulletEnabled val="1"/>
        </dgm:presLayoutVars>
      </dgm:prSet>
      <dgm:spPr/>
      <dgm:t>
        <a:bodyPr/>
        <a:lstStyle/>
        <a:p>
          <a:endParaRPr lang="en-ZA"/>
        </a:p>
      </dgm:t>
    </dgm:pt>
    <dgm:pt modelId="{4C296B54-EA5E-4156-8413-8A46DEC74791}" type="pres">
      <dgm:prSet presAssocID="{D97D0804-8C69-49C8-A020-09E7E5C4A072}" presName="invisiNode" presStyleLbl="node1" presStyleIdx="2" presStyleCnt="3"/>
      <dgm:spPr/>
      <dgm:t>
        <a:bodyPr/>
        <a:lstStyle/>
        <a:p>
          <a:endParaRPr lang="en-ZA"/>
        </a:p>
      </dgm:t>
    </dgm:pt>
    <dgm:pt modelId="{768FC0A6-EF9E-4BEA-9DBA-A94BF31C2EEF}" type="pres">
      <dgm:prSet presAssocID="{D97D0804-8C69-49C8-A020-09E7E5C4A072}" presName="imagNode" presStyleLbl="fgImgPlace1" presStyleIdx="2" presStyleCnt="3" custLinFactNeighborX="-2402" custLinFactNeighborY="-9186"/>
      <dgm:spPr>
        <a:blipFill rotWithShape="0">
          <a:blip xmlns:r="http://schemas.openxmlformats.org/officeDocument/2006/relationships" r:embed="rId3"/>
          <a:stretch>
            <a:fillRect/>
          </a:stretch>
        </a:blipFill>
      </dgm:spPr>
      <dgm:t>
        <a:bodyPr/>
        <a:lstStyle/>
        <a:p>
          <a:endParaRPr lang="en-ZA"/>
        </a:p>
      </dgm:t>
    </dgm:pt>
  </dgm:ptLst>
  <dgm:cxnLst>
    <dgm:cxn modelId="{39ED52C1-0199-4A16-8F1B-2F484EAC7B14}" srcId="{B21944ED-868C-4057-9387-839BFAA9FD9B}" destId="{1EBAE63F-A1F4-468C-A49B-98644667032E}" srcOrd="1" destOrd="0" parTransId="{22B15050-CC49-4D38-B32C-DDE23487AC36}" sibTransId="{C932251B-222E-4821-B9D6-83ABE1B32FA7}"/>
    <dgm:cxn modelId="{39EBF0FA-4B15-4A6B-AA24-225E9035D328}" type="presOf" srcId="{C932251B-222E-4821-B9D6-83ABE1B32FA7}" destId="{C3425F5B-AA37-4516-9D74-973FB9708175}" srcOrd="0" destOrd="0" presId="urn:microsoft.com/office/officeart/2005/8/layout/hList7"/>
    <dgm:cxn modelId="{F014D7E6-F8AB-41A9-B3BE-FCCB66F327EC}" type="presOf" srcId="{1EBAE63F-A1F4-468C-A49B-98644667032E}" destId="{7906C7DA-8436-410F-B734-C7490AAB9DB6}" srcOrd="0" destOrd="0" presId="urn:microsoft.com/office/officeart/2005/8/layout/hList7"/>
    <dgm:cxn modelId="{AA059A8D-5D98-47B6-B8A7-19AB0C492BC3}" type="presOf" srcId="{1EBAE63F-A1F4-468C-A49B-98644667032E}" destId="{9A7D6211-81E5-4263-A544-EC7CE04B326C}" srcOrd="1" destOrd="0" presId="urn:microsoft.com/office/officeart/2005/8/layout/hList7"/>
    <dgm:cxn modelId="{74CD9B3E-6C06-4E58-8EB5-73C4D6C7E361}" type="presOf" srcId="{D97D0804-8C69-49C8-A020-09E7E5C4A072}" destId="{7D66EF48-3B22-47EE-8CD1-07D37250C82C}" srcOrd="0" destOrd="0" presId="urn:microsoft.com/office/officeart/2005/8/layout/hList7"/>
    <dgm:cxn modelId="{D124835D-4C8C-4E18-8176-D465A5495CFE}" srcId="{B21944ED-868C-4057-9387-839BFAA9FD9B}" destId="{D97D0804-8C69-49C8-A020-09E7E5C4A072}" srcOrd="2" destOrd="0" parTransId="{50233A7E-D663-45B5-A6F2-BC00CE468530}" sibTransId="{99C718E4-834D-489C-BF44-810632AD05DF}"/>
    <dgm:cxn modelId="{A6195156-F477-4301-90D1-0B5A7EA5BD2E}" type="presOf" srcId="{69CE0792-3F8A-48A6-A155-2F8FAEAD4EA2}" destId="{56040F3E-04D8-4457-BBF1-FB5BCBDE48BB}" srcOrd="1" destOrd="0" presId="urn:microsoft.com/office/officeart/2005/8/layout/hList7"/>
    <dgm:cxn modelId="{FCCB9485-5CE0-4501-A967-7F8E49360071}" type="presOf" srcId="{D97D0804-8C69-49C8-A020-09E7E5C4A072}" destId="{2683A959-548A-4474-83D8-AAC5B61DD362}" srcOrd="1" destOrd="0" presId="urn:microsoft.com/office/officeart/2005/8/layout/hList7"/>
    <dgm:cxn modelId="{2D31B076-3F22-41D8-97A3-991EC18AD93E}" srcId="{B21944ED-868C-4057-9387-839BFAA9FD9B}" destId="{69CE0792-3F8A-48A6-A155-2F8FAEAD4EA2}" srcOrd="0" destOrd="0" parTransId="{1464F790-2CA0-4A3C-BB29-21A75E993E14}" sibTransId="{6A94FCD1-B0C6-4449-8E78-26B16FEC20C1}"/>
    <dgm:cxn modelId="{01DBF32D-AE12-4A82-ADFA-EDFBD7CEEBCA}" type="presOf" srcId="{69CE0792-3F8A-48A6-A155-2F8FAEAD4EA2}" destId="{C073B706-6B0C-47E4-9DBC-A0835CA5A70F}" srcOrd="0" destOrd="0" presId="urn:microsoft.com/office/officeart/2005/8/layout/hList7"/>
    <dgm:cxn modelId="{2B8CF33B-3A82-4E39-BDDC-FE24DB556D36}" type="presOf" srcId="{6A94FCD1-B0C6-4449-8E78-26B16FEC20C1}" destId="{A12F3696-82A8-469E-AE0C-DD51B7CD6582}" srcOrd="0" destOrd="0" presId="urn:microsoft.com/office/officeart/2005/8/layout/hList7"/>
    <dgm:cxn modelId="{4B6FCB65-E9F9-4150-9EA4-628D8282F84F}" type="presOf" srcId="{B21944ED-868C-4057-9387-839BFAA9FD9B}" destId="{2E37BAB5-5B23-408D-8D01-593F1196716E}" srcOrd="0" destOrd="0" presId="urn:microsoft.com/office/officeart/2005/8/layout/hList7"/>
    <dgm:cxn modelId="{A49E7CF4-A9D0-4B72-9033-8ADF0C90D1A2}" type="presParOf" srcId="{2E37BAB5-5B23-408D-8D01-593F1196716E}" destId="{9BBF3AA8-4457-4D92-8A62-FCD9C3B063EF}" srcOrd="0" destOrd="0" presId="urn:microsoft.com/office/officeart/2005/8/layout/hList7"/>
    <dgm:cxn modelId="{C2AC0856-7186-44D5-A96A-3C07669F2521}" type="presParOf" srcId="{2E37BAB5-5B23-408D-8D01-593F1196716E}" destId="{257FD479-EA2F-43F3-9937-14CBEA85B7CD}" srcOrd="1" destOrd="0" presId="urn:microsoft.com/office/officeart/2005/8/layout/hList7"/>
    <dgm:cxn modelId="{7EC6BC7C-2157-4D63-80D2-2356BEF15C03}" type="presParOf" srcId="{257FD479-EA2F-43F3-9937-14CBEA85B7CD}" destId="{5E8C40E4-FC28-4B87-91D3-7A3CFE109208}" srcOrd="0" destOrd="0" presId="urn:microsoft.com/office/officeart/2005/8/layout/hList7"/>
    <dgm:cxn modelId="{F639D14E-3444-4AEF-BBF2-573A9EBC7E5A}" type="presParOf" srcId="{5E8C40E4-FC28-4B87-91D3-7A3CFE109208}" destId="{C073B706-6B0C-47E4-9DBC-A0835CA5A70F}" srcOrd="0" destOrd="0" presId="urn:microsoft.com/office/officeart/2005/8/layout/hList7"/>
    <dgm:cxn modelId="{90357893-FBA6-487A-8330-99E886268E13}" type="presParOf" srcId="{5E8C40E4-FC28-4B87-91D3-7A3CFE109208}" destId="{56040F3E-04D8-4457-BBF1-FB5BCBDE48BB}" srcOrd="1" destOrd="0" presId="urn:microsoft.com/office/officeart/2005/8/layout/hList7"/>
    <dgm:cxn modelId="{75343134-C824-434C-95C3-82064B078F2B}" type="presParOf" srcId="{5E8C40E4-FC28-4B87-91D3-7A3CFE109208}" destId="{8F556B4E-4921-4CBA-A478-770560D0BEC8}" srcOrd="2" destOrd="0" presId="urn:microsoft.com/office/officeart/2005/8/layout/hList7"/>
    <dgm:cxn modelId="{4CB4D93D-3BD3-41A8-8B85-385FDB34B6A1}" type="presParOf" srcId="{5E8C40E4-FC28-4B87-91D3-7A3CFE109208}" destId="{6E9A085A-DD5D-4DE4-A95B-D35BD88934E9}" srcOrd="3" destOrd="0" presId="urn:microsoft.com/office/officeart/2005/8/layout/hList7"/>
    <dgm:cxn modelId="{6350E7EE-D023-42DE-91A5-0707672348D5}" type="presParOf" srcId="{257FD479-EA2F-43F3-9937-14CBEA85B7CD}" destId="{A12F3696-82A8-469E-AE0C-DD51B7CD6582}" srcOrd="1" destOrd="0" presId="urn:microsoft.com/office/officeart/2005/8/layout/hList7"/>
    <dgm:cxn modelId="{BD69EB13-3E1D-4B41-B992-851C7062F401}" type="presParOf" srcId="{257FD479-EA2F-43F3-9937-14CBEA85B7CD}" destId="{657C6722-4CA7-4856-9558-3779DA339341}" srcOrd="2" destOrd="0" presId="urn:microsoft.com/office/officeart/2005/8/layout/hList7"/>
    <dgm:cxn modelId="{A25A0CBA-2936-41E1-8AA0-63028EFFBCB7}" type="presParOf" srcId="{657C6722-4CA7-4856-9558-3779DA339341}" destId="{7906C7DA-8436-410F-B734-C7490AAB9DB6}" srcOrd="0" destOrd="0" presId="urn:microsoft.com/office/officeart/2005/8/layout/hList7"/>
    <dgm:cxn modelId="{E5C032D3-31FB-4F16-A0BB-BC7F6DA04637}" type="presParOf" srcId="{657C6722-4CA7-4856-9558-3779DA339341}" destId="{9A7D6211-81E5-4263-A544-EC7CE04B326C}" srcOrd="1" destOrd="0" presId="urn:microsoft.com/office/officeart/2005/8/layout/hList7"/>
    <dgm:cxn modelId="{75AC6FB7-34A5-4344-899D-4F7A71AF110D}" type="presParOf" srcId="{657C6722-4CA7-4856-9558-3779DA339341}" destId="{6DEAA5C2-4CE3-41F5-869D-26F48D653B0F}" srcOrd="2" destOrd="0" presId="urn:microsoft.com/office/officeart/2005/8/layout/hList7"/>
    <dgm:cxn modelId="{0F1C8979-E842-4B19-8321-3D20923EFAB8}" type="presParOf" srcId="{657C6722-4CA7-4856-9558-3779DA339341}" destId="{338AABB5-5DDC-4725-BF45-A12A9FAAC420}" srcOrd="3" destOrd="0" presId="urn:microsoft.com/office/officeart/2005/8/layout/hList7"/>
    <dgm:cxn modelId="{A7B355D7-FC02-4C4D-A382-853511EA4060}" type="presParOf" srcId="{257FD479-EA2F-43F3-9937-14CBEA85B7CD}" destId="{C3425F5B-AA37-4516-9D74-973FB9708175}" srcOrd="3" destOrd="0" presId="urn:microsoft.com/office/officeart/2005/8/layout/hList7"/>
    <dgm:cxn modelId="{6F221C42-5C01-439B-91A3-F78E875876EB}" type="presParOf" srcId="{257FD479-EA2F-43F3-9937-14CBEA85B7CD}" destId="{01FAE25D-B22C-4863-A04B-F5E751B25EEA}" srcOrd="4" destOrd="0" presId="urn:microsoft.com/office/officeart/2005/8/layout/hList7"/>
    <dgm:cxn modelId="{7D4801D8-BB3F-4356-80E8-F8016C57D6D3}" type="presParOf" srcId="{01FAE25D-B22C-4863-A04B-F5E751B25EEA}" destId="{7D66EF48-3B22-47EE-8CD1-07D37250C82C}" srcOrd="0" destOrd="0" presId="urn:microsoft.com/office/officeart/2005/8/layout/hList7"/>
    <dgm:cxn modelId="{4A775915-2229-49EB-93DF-700A0A43FFB3}" type="presParOf" srcId="{01FAE25D-B22C-4863-A04B-F5E751B25EEA}" destId="{2683A959-548A-4474-83D8-AAC5B61DD362}" srcOrd="1" destOrd="0" presId="urn:microsoft.com/office/officeart/2005/8/layout/hList7"/>
    <dgm:cxn modelId="{13B1CA3B-B30F-480A-8BE9-4D9010507055}" type="presParOf" srcId="{01FAE25D-B22C-4863-A04B-F5E751B25EEA}" destId="{4C296B54-EA5E-4156-8413-8A46DEC74791}" srcOrd="2" destOrd="0" presId="urn:microsoft.com/office/officeart/2005/8/layout/hList7"/>
    <dgm:cxn modelId="{AE003EC9-2251-46C5-A2F4-285DA837F975}" type="presParOf" srcId="{01FAE25D-B22C-4863-A04B-F5E751B25EEA}" destId="{768FC0A6-EF9E-4BEA-9DBA-A94BF31C2EEF}" srcOrd="3" destOrd="0" presId="urn:microsoft.com/office/officeart/2005/8/layout/hList7"/>
  </dgm:cxnLst>
  <dgm:bg/>
  <dgm:whole/>
</dgm:dataModel>
</file>

<file path=ppt/diagrams/data9.xml><?xml version="1.0" encoding="utf-8"?>
<dgm:dataModel xmlns:dgm="http://schemas.openxmlformats.org/drawingml/2006/diagram" xmlns:a="http://schemas.openxmlformats.org/drawingml/2006/main">
  <dgm:ptLst>
    <dgm:pt modelId="{B21944ED-868C-4057-9387-839BFAA9FD9B}" type="doc">
      <dgm:prSet loTypeId="urn:microsoft.com/office/officeart/2005/8/layout/hList7" loCatId="process" qsTypeId="urn:microsoft.com/office/officeart/2005/8/quickstyle/simple3" qsCatId="simple" csTypeId="urn:microsoft.com/office/officeart/2005/8/colors/accent3_2" csCatId="accent3" phldr="1"/>
      <dgm:spPr/>
      <dgm:t>
        <a:bodyPr/>
        <a:lstStyle/>
        <a:p>
          <a:endParaRPr lang="en-ZA"/>
        </a:p>
      </dgm:t>
    </dgm:pt>
    <dgm:pt modelId="{4E684AA2-CBE8-4097-A69F-C440A0774ACD}">
      <dgm:prSet custT="1"/>
      <dgm:spPr/>
      <dgm:t>
        <a:bodyPr/>
        <a:lstStyle/>
        <a:p>
          <a:r>
            <a:rPr lang="en-US" sz="2400" b="1" dirty="0" smtClean="0">
              <a:latin typeface="Arial Narrow" pitchFamily="34" charset="0"/>
            </a:rPr>
            <a:t>9. Let them know you’re watching before misbehavior begins.</a:t>
          </a:r>
        </a:p>
      </dgm:t>
    </dgm:pt>
    <dgm:pt modelId="{CFA464CD-DF4F-41BD-B3F1-D8F36AAB5D01}" type="parTrans" cxnId="{4A6F2F54-F434-475B-937A-F040D06F35B9}">
      <dgm:prSet/>
      <dgm:spPr/>
      <dgm:t>
        <a:bodyPr/>
        <a:lstStyle/>
        <a:p>
          <a:endParaRPr lang="en-ZA"/>
        </a:p>
      </dgm:t>
    </dgm:pt>
    <dgm:pt modelId="{80D181C1-B999-4285-9A2B-B905A1505D3D}" type="sibTrans" cxnId="{4A6F2F54-F434-475B-937A-F040D06F35B9}">
      <dgm:prSet/>
      <dgm:spPr/>
      <dgm:t>
        <a:bodyPr/>
        <a:lstStyle/>
        <a:p>
          <a:endParaRPr lang="en-ZA"/>
        </a:p>
      </dgm:t>
    </dgm:pt>
    <dgm:pt modelId="{0E7F8441-25FD-479C-B362-FB0BA73D7064}">
      <dgm:prSet phldrT="[Text]" custT="1"/>
      <dgm:spPr/>
      <dgm:t>
        <a:bodyPr/>
        <a:lstStyle/>
        <a:p>
          <a:r>
            <a:rPr lang="en-US" sz="2400" b="1" dirty="0" smtClean="0">
              <a:latin typeface="Arial Narrow" pitchFamily="34" charset="0"/>
            </a:rPr>
            <a:t>8. Don’t give the “show-off” additional attention.</a:t>
          </a:r>
        </a:p>
      </dgm:t>
    </dgm:pt>
    <dgm:pt modelId="{E8875F74-B69C-4BB5-A961-69BD8068458D}" type="parTrans" cxnId="{AD81C2EF-8671-4114-9545-94845268FCF5}">
      <dgm:prSet/>
      <dgm:spPr/>
      <dgm:t>
        <a:bodyPr/>
        <a:lstStyle/>
        <a:p>
          <a:endParaRPr lang="en-ZA"/>
        </a:p>
      </dgm:t>
    </dgm:pt>
    <dgm:pt modelId="{9E4B79D2-8499-4BB2-9974-00E53280DF48}" type="sibTrans" cxnId="{AD81C2EF-8671-4114-9545-94845268FCF5}">
      <dgm:prSet/>
      <dgm:spPr/>
      <dgm:t>
        <a:bodyPr/>
        <a:lstStyle/>
        <a:p>
          <a:endParaRPr lang="en-ZA"/>
        </a:p>
      </dgm:t>
    </dgm:pt>
    <dgm:pt modelId="{F421781F-259B-4D8F-BC30-FFC9D7FF1AFD}">
      <dgm:prSet phldrT="[Text]" custT="1"/>
      <dgm:spPr/>
      <dgm:t>
        <a:bodyPr/>
        <a:lstStyle/>
        <a:p>
          <a:r>
            <a:rPr lang="en-US" sz="2400" b="1" dirty="0" smtClean="0">
              <a:latin typeface="Arial Narrow" pitchFamily="34" charset="0"/>
            </a:rPr>
            <a:t>7. Let the learner remain after </a:t>
          </a:r>
          <a:r>
            <a:rPr lang="en-US" sz="2400" b="1" dirty="0" err="1" smtClean="0">
              <a:latin typeface="Arial Narrow" pitchFamily="34" charset="0"/>
            </a:rPr>
            <a:t>madrassah</a:t>
          </a:r>
          <a:r>
            <a:rPr lang="en-US" sz="2400" b="1" dirty="0" smtClean="0">
              <a:latin typeface="Arial Narrow" pitchFamily="34" charset="0"/>
            </a:rPr>
            <a:t>.</a:t>
          </a:r>
        </a:p>
      </dgm:t>
    </dgm:pt>
    <dgm:pt modelId="{89B402A6-1C8E-4FBB-9E55-4FD6B099DA1F}" type="parTrans" cxnId="{266B16F3-BE50-4426-B64B-9E489668AF38}">
      <dgm:prSet/>
      <dgm:spPr/>
      <dgm:t>
        <a:bodyPr/>
        <a:lstStyle/>
        <a:p>
          <a:endParaRPr lang="en-ZA"/>
        </a:p>
      </dgm:t>
    </dgm:pt>
    <dgm:pt modelId="{FB778767-41AF-45C4-89E1-517833CB8425}" type="sibTrans" cxnId="{266B16F3-BE50-4426-B64B-9E489668AF38}">
      <dgm:prSet/>
      <dgm:spPr/>
      <dgm:t>
        <a:bodyPr/>
        <a:lstStyle/>
        <a:p>
          <a:endParaRPr lang="en-ZA"/>
        </a:p>
      </dgm:t>
    </dgm:pt>
    <dgm:pt modelId="{4B5D2B7F-4BA4-41E3-B84D-0535E03C2150}">
      <dgm:prSet phldrT="[Text]" custT="1"/>
      <dgm:spPr/>
      <dgm:t>
        <a:bodyPr/>
        <a:lstStyle/>
        <a:p>
          <a:r>
            <a:rPr lang="en-US" sz="2400" b="1" dirty="0" smtClean="0">
              <a:latin typeface="Arial Narrow" pitchFamily="34" charset="0"/>
            </a:rPr>
            <a:t>6. Remove the privilege which the learner has abused.</a:t>
          </a:r>
        </a:p>
      </dgm:t>
    </dgm:pt>
    <dgm:pt modelId="{6C5FC384-DB51-422E-B0C0-890D4C24DE2A}" type="parTrans" cxnId="{AF8018E3-9246-456E-9D0B-EF163585EEEB}">
      <dgm:prSet/>
      <dgm:spPr/>
      <dgm:t>
        <a:bodyPr/>
        <a:lstStyle/>
        <a:p>
          <a:endParaRPr lang="en-ZA"/>
        </a:p>
      </dgm:t>
    </dgm:pt>
    <dgm:pt modelId="{1768025D-D4CA-4163-B4CE-A23DF47F0B18}" type="sibTrans" cxnId="{AF8018E3-9246-456E-9D0B-EF163585EEEB}">
      <dgm:prSet/>
      <dgm:spPr/>
      <dgm:t>
        <a:bodyPr/>
        <a:lstStyle/>
        <a:p>
          <a:endParaRPr lang="en-ZA"/>
        </a:p>
      </dgm:t>
    </dgm:pt>
    <dgm:pt modelId="{2E37BAB5-5B23-408D-8D01-593F1196716E}" type="pres">
      <dgm:prSet presAssocID="{B21944ED-868C-4057-9387-839BFAA9FD9B}" presName="Name0" presStyleCnt="0">
        <dgm:presLayoutVars>
          <dgm:dir/>
          <dgm:resizeHandles val="exact"/>
        </dgm:presLayoutVars>
      </dgm:prSet>
      <dgm:spPr/>
      <dgm:t>
        <a:bodyPr/>
        <a:lstStyle/>
        <a:p>
          <a:endParaRPr lang="en-ZA"/>
        </a:p>
      </dgm:t>
    </dgm:pt>
    <dgm:pt modelId="{9BBF3AA8-4457-4D92-8A62-FCD9C3B063EF}" type="pres">
      <dgm:prSet presAssocID="{B21944ED-868C-4057-9387-839BFAA9FD9B}" presName="fgShape" presStyleLbl="fgShp" presStyleIdx="0" presStyleCnt="1" custLinFactNeighborX="-694" custLinFactNeighborY="38095"/>
      <dgm:spPr/>
      <dgm:t>
        <a:bodyPr/>
        <a:lstStyle/>
        <a:p>
          <a:endParaRPr lang="en-ZA"/>
        </a:p>
      </dgm:t>
    </dgm:pt>
    <dgm:pt modelId="{257FD479-EA2F-43F3-9937-14CBEA85B7CD}" type="pres">
      <dgm:prSet presAssocID="{B21944ED-868C-4057-9387-839BFAA9FD9B}" presName="linComp" presStyleCnt="0"/>
      <dgm:spPr/>
      <dgm:t>
        <a:bodyPr/>
        <a:lstStyle/>
        <a:p>
          <a:endParaRPr lang="en-ZA"/>
        </a:p>
      </dgm:t>
    </dgm:pt>
    <dgm:pt modelId="{72EF1004-211C-4F4C-9AD1-68D148EA2819}" type="pres">
      <dgm:prSet presAssocID="{4B5D2B7F-4BA4-41E3-B84D-0535E03C2150}" presName="compNode" presStyleCnt="0"/>
      <dgm:spPr/>
      <dgm:t>
        <a:bodyPr/>
        <a:lstStyle/>
        <a:p>
          <a:endParaRPr lang="en-ZA"/>
        </a:p>
      </dgm:t>
    </dgm:pt>
    <dgm:pt modelId="{2582E78C-8FDC-4759-BCE4-DAB3F31E2CBA}" type="pres">
      <dgm:prSet presAssocID="{4B5D2B7F-4BA4-41E3-B84D-0535E03C2150}" presName="bkgdShape" presStyleLbl="node1" presStyleIdx="0" presStyleCnt="4"/>
      <dgm:spPr/>
      <dgm:t>
        <a:bodyPr/>
        <a:lstStyle/>
        <a:p>
          <a:endParaRPr lang="en-ZA"/>
        </a:p>
      </dgm:t>
    </dgm:pt>
    <dgm:pt modelId="{167A5B73-3E68-479F-86F0-4231915C7CDD}" type="pres">
      <dgm:prSet presAssocID="{4B5D2B7F-4BA4-41E3-B84D-0535E03C2150}" presName="nodeTx" presStyleLbl="node1" presStyleIdx="0" presStyleCnt="4">
        <dgm:presLayoutVars>
          <dgm:bulletEnabled val="1"/>
        </dgm:presLayoutVars>
      </dgm:prSet>
      <dgm:spPr/>
      <dgm:t>
        <a:bodyPr/>
        <a:lstStyle/>
        <a:p>
          <a:endParaRPr lang="en-ZA"/>
        </a:p>
      </dgm:t>
    </dgm:pt>
    <dgm:pt modelId="{B9B0B322-856D-46D3-A8D2-FA1D6FA7A5B4}" type="pres">
      <dgm:prSet presAssocID="{4B5D2B7F-4BA4-41E3-B84D-0535E03C2150}" presName="invisiNode" presStyleLbl="node1" presStyleIdx="0" presStyleCnt="4"/>
      <dgm:spPr/>
      <dgm:t>
        <a:bodyPr/>
        <a:lstStyle/>
        <a:p>
          <a:endParaRPr lang="en-ZA"/>
        </a:p>
      </dgm:t>
    </dgm:pt>
    <dgm:pt modelId="{90C85022-5441-4411-8A6C-A104F30FB427}" type="pres">
      <dgm:prSet presAssocID="{4B5D2B7F-4BA4-41E3-B84D-0535E03C2150}" presName="imagNode" presStyleLbl="fgImgPlace1" presStyleIdx="0" presStyleCnt="4"/>
      <dgm:spPr>
        <a:blipFill rotWithShape="0">
          <a:blip xmlns:r="http://schemas.openxmlformats.org/officeDocument/2006/relationships" r:embed="rId1"/>
          <a:stretch>
            <a:fillRect/>
          </a:stretch>
        </a:blipFill>
      </dgm:spPr>
      <dgm:t>
        <a:bodyPr/>
        <a:lstStyle/>
        <a:p>
          <a:endParaRPr lang="en-ZA"/>
        </a:p>
      </dgm:t>
    </dgm:pt>
    <dgm:pt modelId="{A4196E52-02A0-4782-AE9E-6C85FA42E958}" type="pres">
      <dgm:prSet presAssocID="{1768025D-D4CA-4163-B4CE-A23DF47F0B18}" presName="sibTrans" presStyleLbl="sibTrans2D1" presStyleIdx="0" presStyleCnt="0"/>
      <dgm:spPr/>
      <dgm:t>
        <a:bodyPr/>
        <a:lstStyle/>
        <a:p>
          <a:endParaRPr lang="en-ZA"/>
        </a:p>
      </dgm:t>
    </dgm:pt>
    <dgm:pt modelId="{E8DAC985-749E-4E26-BA0B-0927A8324313}" type="pres">
      <dgm:prSet presAssocID="{F421781F-259B-4D8F-BC30-FFC9D7FF1AFD}" presName="compNode" presStyleCnt="0"/>
      <dgm:spPr/>
      <dgm:t>
        <a:bodyPr/>
        <a:lstStyle/>
        <a:p>
          <a:endParaRPr lang="en-ZA"/>
        </a:p>
      </dgm:t>
    </dgm:pt>
    <dgm:pt modelId="{7B8D9287-ACE9-4388-A134-EA1B2DF21B99}" type="pres">
      <dgm:prSet presAssocID="{F421781F-259B-4D8F-BC30-FFC9D7FF1AFD}" presName="bkgdShape" presStyleLbl="node1" presStyleIdx="1" presStyleCnt="4"/>
      <dgm:spPr/>
      <dgm:t>
        <a:bodyPr/>
        <a:lstStyle/>
        <a:p>
          <a:endParaRPr lang="en-ZA"/>
        </a:p>
      </dgm:t>
    </dgm:pt>
    <dgm:pt modelId="{2C12E159-9E32-4BFC-B86D-525530AD5903}" type="pres">
      <dgm:prSet presAssocID="{F421781F-259B-4D8F-BC30-FFC9D7FF1AFD}" presName="nodeTx" presStyleLbl="node1" presStyleIdx="1" presStyleCnt="4">
        <dgm:presLayoutVars>
          <dgm:bulletEnabled val="1"/>
        </dgm:presLayoutVars>
      </dgm:prSet>
      <dgm:spPr/>
      <dgm:t>
        <a:bodyPr/>
        <a:lstStyle/>
        <a:p>
          <a:endParaRPr lang="en-ZA"/>
        </a:p>
      </dgm:t>
    </dgm:pt>
    <dgm:pt modelId="{47DD33CE-B788-4255-998C-F59DDFD8D538}" type="pres">
      <dgm:prSet presAssocID="{F421781F-259B-4D8F-BC30-FFC9D7FF1AFD}" presName="invisiNode" presStyleLbl="node1" presStyleIdx="1" presStyleCnt="4"/>
      <dgm:spPr/>
      <dgm:t>
        <a:bodyPr/>
        <a:lstStyle/>
        <a:p>
          <a:endParaRPr lang="en-ZA"/>
        </a:p>
      </dgm:t>
    </dgm:pt>
    <dgm:pt modelId="{A5CB820F-6730-4FEA-B4C0-CF0F5F5AE303}" type="pres">
      <dgm:prSet presAssocID="{F421781F-259B-4D8F-BC30-FFC9D7FF1AFD}" presName="imagNode" presStyleLbl="fgImgPlace1" presStyleIdx="1" presStyleCnt="4"/>
      <dgm:spPr>
        <a:blipFill rotWithShape="0">
          <a:blip xmlns:r="http://schemas.openxmlformats.org/officeDocument/2006/relationships" r:embed="rId2"/>
          <a:stretch>
            <a:fillRect/>
          </a:stretch>
        </a:blipFill>
      </dgm:spPr>
      <dgm:t>
        <a:bodyPr/>
        <a:lstStyle/>
        <a:p>
          <a:endParaRPr lang="en-ZA"/>
        </a:p>
      </dgm:t>
    </dgm:pt>
    <dgm:pt modelId="{45714D4E-4128-477D-ADAA-4C579A6D9905}" type="pres">
      <dgm:prSet presAssocID="{FB778767-41AF-45C4-89E1-517833CB8425}" presName="sibTrans" presStyleLbl="sibTrans2D1" presStyleIdx="0" presStyleCnt="0"/>
      <dgm:spPr/>
      <dgm:t>
        <a:bodyPr/>
        <a:lstStyle/>
        <a:p>
          <a:endParaRPr lang="en-ZA"/>
        </a:p>
      </dgm:t>
    </dgm:pt>
    <dgm:pt modelId="{E070596F-CD33-4241-8817-6337E0F43957}" type="pres">
      <dgm:prSet presAssocID="{0E7F8441-25FD-479C-B362-FB0BA73D7064}" presName="compNode" presStyleCnt="0"/>
      <dgm:spPr/>
      <dgm:t>
        <a:bodyPr/>
        <a:lstStyle/>
        <a:p>
          <a:endParaRPr lang="en-ZA"/>
        </a:p>
      </dgm:t>
    </dgm:pt>
    <dgm:pt modelId="{DEDBB127-185F-4EC9-9110-04169837D887}" type="pres">
      <dgm:prSet presAssocID="{0E7F8441-25FD-479C-B362-FB0BA73D7064}" presName="bkgdShape" presStyleLbl="node1" presStyleIdx="2" presStyleCnt="4" custLinFactNeighborX="-1579" custLinFactNeighborY="7031"/>
      <dgm:spPr/>
      <dgm:t>
        <a:bodyPr/>
        <a:lstStyle/>
        <a:p>
          <a:endParaRPr lang="en-ZA"/>
        </a:p>
      </dgm:t>
    </dgm:pt>
    <dgm:pt modelId="{2EC56101-2EAB-4CE6-8244-2B71A14F7064}" type="pres">
      <dgm:prSet presAssocID="{0E7F8441-25FD-479C-B362-FB0BA73D7064}" presName="nodeTx" presStyleLbl="node1" presStyleIdx="2" presStyleCnt="4">
        <dgm:presLayoutVars>
          <dgm:bulletEnabled val="1"/>
        </dgm:presLayoutVars>
      </dgm:prSet>
      <dgm:spPr/>
      <dgm:t>
        <a:bodyPr/>
        <a:lstStyle/>
        <a:p>
          <a:endParaRPr lang="en-ZA"/>
        </a:p>
      </dgm:t>
    </dgm:pt>
    <dgm:pt modelId="{76DDC29D-7331-4298-8F33-F9A993B47E98}" type="pres">
      <dgm:prSet presAssocID="{0E7F8441-25FD-479C-B362-FB0BA73D7064}" presName="invisiNode" presStyleLbl="node1" presStyleIdx="2" presStyleCnt="4"/>
      <dgm:spPr/>
      <dgm:t>
        <a:bodyPr/>
        <a:lstStyle/>
        <a:p>
          <a:endParaRPr lang="en-ZA"/>
        </a:p>
      </dgm:t>
    </dgm:pt>
    <dgm:pt modelId="{D53CD0C0-080B-477E-9BD1-15F14E94FEA4}" type="pres">
      <dgm:prSet presAssocID="{0E7F8441-25FD-479C-B362-FB0BA73D7064}" presName="imagNode" presStyleLbl="fgImgPlace1" presStyleIdx="2" presStyleCnt="4"/>
      <dgm:spPr>
        <a:blipFill rotWithShape="0">
          <a:blip xmlns:r="http://schemas.openxmlformats.org/officeDocument/2006/relationships" r:embed="rId3"/>
          <a:stretch>
            <a:fillRect/>
          </a:stretch>
        </a:blipFill>
      </dgm:spPr>
      <dgm:t>
        <a:bodyPr/>
        <a:lstStyle/>
        <a:p>
          <a:endParaRPr lang="en-ZA"/>
        </a:p>
      </dgm:t>
    </dgm:pt>
    <dgm:pt modelId="{4EE58B19-90F3-44E4-BE59-F6744A6AC650}" type="pres">
      <dgm:prSet presAssocID="{9E4B79D2-8499-4BB2-9974-00E53280DF48}" presName="sibTrans" presStyleLbl="sibTrans2D1" presStyleIdx="0" presStyleCnt="0"/>
      <dgm:spPr/>
      <dgm:t>
        <a:bodyPr/>
        <a:lstStyle/>
        <a:p>
          <a:endParaRPr lang="en-ZA"/>
        </a:p>
      </dgm:t>
    </dgm:pt>
    <dgm:pt modelId="{04E9FF0E-7D23-486A-9888-0EA4CFD238F3}" type="pres">
      <dgm:prSet presAssocID="{4E684AA2-CBE8-4097-A69F-C440A0774ACD}" presName="compNode" presStyleCnt="0"/>
      <dgm:spPr/>
      <dgm:t>
        <a:bodyPr/>
        <a:lstStyle/>
        <a:p>
          <a:endParaRPr lang="en-ZA"/>
        </a:p>
      </dgm:t>
    </dgm:pt>
    <dgm:pt modelId="{27969397-AB5D-4CBB-AF88-78FA9B5BF5FE}" type="pres">
      <dgm:prSet presAssocID="{4E684AA2-CBE8-4097-A69F-C440A0774ACD}" presName="bkgdShape" presStyleLbl="node1" presStyleIdx="3" presStyleCnt="4"/>
      <dgm:spPr/>
      <dgm:t>
        <a:bodyPr/>
        <a:lstStyle/>
        <a:p>
          <a:endParaRPr lang="en-ZA"/>
        </a:p>
      </dgm:t>
    </dgm:pt>
    <dgm:pt modelId="{25367C6C-B034-4D87-8B0A-0EE7FBBA700A}" type="pres">
      <dgm:prSet presAssocID="{4E684AA2-CBE8-4097-A69F-C440A0774ACD}" presName="nodeTx" presStyleLbl="node1" presStyleIdx="3" presStyleCnt="4">
        <dgm:presLayoutVars>
          <dgm:bulletEnabled val="1"/>
        </dgm:presLayoutVars>
      </dgm:prSet>
      <dgm:spPr/>
      <dgm:t>
        <a:bodyPr/>
        <a:lstStyle/>
        <a:p>
          <a:endParaRPr lang="en-ZA"/>
        </a:p>
      </dgm:t>
    </dgm:pt>
    <dgm:pt modelId="{CC7577E1-C542-491D-A88C-A34D1E94E758}" type="pres">
      <dgm:prSet presAssocID="{4E684AA2-CBE8-4097-A69F-C440A0774ACD}" presName="invisiNode" presStyleLbl="node1" presStyleIdx="3" presStyleCnt="4"/>
      <dgm:spPr/>
      <dgm:t>
        <a:bodyPr/>
        <a:lstStyle/>
        <a:p>
          <a:endParaRPr lang="en-ZA"/>
        </a:p>
      </dgm:t>
    </dgm:pt>
    <dgm:pt modelId="{C3E1269F-7A38-411D-977C-EC7E1303EAD5}" type="pres">
      <dgm:prSet presAssocID="{4E684AA2-CBE8-4097-A69F-C440A0774ACD}" presName="imagNode" presStyleLbl="fgImgPlace1" presStyleIdx="3" presStyleCnt="4" custLinFactNeighborX="-1353" custLinFactNeighborY="-8172"/>
      <dgm:spPr>
        <a:blipFill rotWithShape="0">
          <a:blip xmlns:r="http://schemas.openxmlformats.org/officeDocument/2006/relationships" r:embed="rId4"/>
          <a:stretch>
            <a:fillRect/>
          </a:stretch>
        </a:blipFill>
      </dgm:spPr>
      <dgm:t>
        <a:bodyPr/>
        <a:lstStyle/>
        <a:p>
          <a:endParaRPr lang="en-ZA"/>
        </a:p>
      </dgm:t>
    </dgm:pt>
  </dgm:ptLst>
  <dgm:cxnLst>
    <dgm:cxn modelId="{E2C45367-3025-4EB8-8363-2C89CB08A54E}" type="presOf" srcId="{9E4B79D2-8499-4BB2-9974-00E53280DF48}" destId="{4EE58B19-90F3-44E4-BE59-F6744A6AC650}" srcOrd="0" destOrd="0" presId="urn:microsoft.com/office/officeart/2005/8/layout/hList7"/>
    <dgm:cxn modelId="{266B16F3-BE50-4426-B64B-9E489668AF38}" srcId="{B21944ED-868C-4057-9387-839BFAA9FD9B}" destId="{F421781F-259B-4D8F-BC30-FFC9D7FF1AFD}" srcOrd="1" destOrd="0" parTransId="{89B402A6-1C8E-4FBB-9E55-4FD6B099DA1F}" sibTransId="{FB778767-41AF-45C4-89E1-517833CB8425}"/>
    <dgm:cxn modelId="{4A6F2F54-F434-475B-937A-F040D06F35B9}" srcId="{B21944ED-868C-4057-9387-839BFAA9FD9B}" destId="{4E684AA2-CBE8-4097-A69F-C440A0774ACD}" srcOrd="3" destOrd="0" parTransId="{CFA464CD-DF4F-41BD-B3F1-D8F36AAB5D01}" sibTransId="{80D181C1-B999-4285-9A2B-B905A1505D3D}"/>
    <dgm:cxn modelId="{6DE4ABEF-AEC8-4505-9453-3B32FD74613F}" type="presOf" srcId="{4E684AA2-CBE8-4097-A69F-C440A0774ACD}" destId="{25367C6C-B034-4D87-8B0A-0EE7FBBA700A}" srcOrd="1" destOrd="0" presId="urn:microsoft.com/office/officeart/2005/8/layout/hList7"/>
    <dgm:cxn modelId="{AD81C2EF-8671-4114-9545-94845268FCF5}" srcId="{B21944ED-868C-4057-9387-839BFAA9FD9B}" destId="{0E7F8441-25FD-479C-B362-FB0BA73D7064}" srcOrd="2" destOrd="0" parTransId="{E8875F74-B69C-4BB5-A961-69BD8068458D}" sibTransId="{9E4B79D2-8499-4BB2-9974-00E53280DF48}"/>
    <dgm:cxn modelId="{DBBDB14A-1BCA-45E6-B558-3DC96ED10F86}" type="presOf" srcId="{4B5D2B7F-4BA4-41E3-B84D-0535E03C2150}" destId="{2582E78C-8FDC-4759-BCE4-DAB3F31E2CBA}" srcOrd="0" destOrd="0" presId="urn:microsoft.com/office/officeart/2005/8/layout/hList7"/>
    <dgm:cxn modelId="{0DEA1E61-73E5-48A0-A4BE-DC1D8F9C55A3}" type="presOf" srcId="{1768025D-D4CA-4163-B4CE-A23DF47F0B18}" destId="{A4196E52-02A0-4782-AE9E-6C85FA42E958}" srcOrd="0" destOrd="0" presId="urn:microsoft.com/office/officeart/2005/8/layout/hList7"/>
    <dgm:cxn modelId="{BB82C687-62D8-4A13-A14E-34F4DE85788E}" type="presOf" srcId="{FB778767-41AF-45C4-89E1-517833CB8425}" destId="{45714D4E-4128-477D-ADAA-4C579A6D9905}" srcOrd="0" destOrd="0" presId="urn:microsoft.com/office/officeart/2005/8/layout/hList7"/>
    <dgm:cxn modelId="{88BD680E-54AA-4918-863A-454290ED081C}" type="presOf" srcId="{F421781F-259B-4D8F-BC30-FFC9D7FF1AFD}" destId="{7B8D9287-ACE9-4388-A134-EA1B2DF21B99}" srcOrd="0" destOrd="0" presId="urn:microsoft.com/office/officeart/2005/8/layout/hList7"/>
    <dgm:cxn modelId="{ADA751AB-8AD4-4AD6-91B6-F4A065CA9529}" type="presOf" srcId="{0E7F8441-25FD-479C-B362-FB0BA73D7064}" destId="{DEDBB127-185F-4EC9-9110-04169837D887}" srcOrd="0" destOrd="0" presId="urn:microsoft.com/office/officeart/2005/8/layout/hList7"/>
    <dgm:cxn modelId="{0A0B1176-3BD2-4687-B5D1-7EF30C5582F2}" type="presOf" srcId="{F421781F-259B-4D8F-BC30-FFC9D7FF1AFD}" destId="{2C12E159-9E32-4BFC-B86D-525530AD5903}" srcOrd="1" destOrd="0" presId="urn:microsoft.com/office/officeart/2005/8/layout/hList7"/>
    <dgm:cxn modelId="{E5B15034-818D-4C86-BF0A-9DC9EC869643}" type="presOf" srcId="{0E7F8441-25FD-479C-B362-FB0BA73D7064}" destId="{2EC56101-2EAB-4CE6-8244-2B71A14F7064}" srcOrd="1" destOrd="0" presId="urn:microsoft.com/office/officeart/2005/8/layout/hList7"/>
    <dgm:cxn modelId="{76208B9F-79F5-4998-A3C0-01C6F0B5A28B}" type="presOf" srcId="{B21944ED-868C-4057-9387-839BFAA9FD9B}" destId="{2E37BAB5-5B23-408D-8D01-593F1196716E}" srcOrd="0" destOrd="0" presId="urn:microsoft.com/office/officeart/2005/8/layout/hList7"/>
    <dgm:cxn modelId="{B5DBD24D-6E25-42E6-9339-1FE5FBAB2DE1}" type="presOf" srcId="{4E684AA2-CBE8-4097-A69F-C440A0774ACD}" destId="{27969397-AB5D-4CBB-AF88-78FA9B5BF5FE}" srcOrd="0" destOrd="0" presId="urn:microsoft.com/office/officeart/2005/8/layout/hList7"/>
    <dgm:cxn modelId="{AF8018E3-9246-456E-9D0B-EF163585EEEB}" srcId="{B21944ED-868C-4057-9387-839BFAA9FD9B}" destId="{4B5D2B7F-4BA4-41E3-B84D-0535E03C2150}" srcOrd="0" destOrd="0" parTransId="{6C5FC384-DB51-422E-B0C0-890D4C24DE2A}" sibTransId="{1768025D-D4CA-4163-B4CE-A23DF47F0B18}"/>
    <dgm:cxn modelId="{940AD0A7-9909-48B5-BD70-3D6DCCE66E15}" type="presOf" srcId="{4B5D2B7F-4BA4-41E3-B84D-0535E03C2150}" destId="{167A5B73-3E68-479F-86F0-4231915C7CDD}" srcOrd="1" destOrd="0" presId="urn:microsoft.com/office/officeart/2005/8/layout/hList7"/>
    <dgm:cxn modelId="{539D91E2-B380-43E1-8D8B-E33B0BEC6590}" type="presParOf" srcId="{2E37BAB5-5B23-408D-8D01-593F1196716E}" destId="{9BBF3AA8-4457-4D92-8A62-FCD9C3B063EF}" srcOrd="0" destOrd="0" presId="urn:microsoft.com/office/officeart/2005/8/layout/hList7"/>
    <dgm:cxn modelId="{09F2CEB4-A132-4642-877A-9F4B278DC69B}" type="presParOf" srcId="{2E37BAB5-5B23-408D-8D01-593F1196716E}" destId="{257FD479-EA2F-43F3-9937-14CBEA85B7CD}" srcOrd="1" destOrd="0" presId="urn:microsoft.com/office/officeart/2005/8/layout/hList7"/>
    <dgm:cxn modelId="{B68E8710-9324-4876-8E96-8542095F3DE6}" type="presParOf" srcId="{257FD479-EA2F-43F3-9937-14CBEA85B7CD}" destId="{72EF1004-211C-4F4C-9AD1-68D148EA2819}" srcOrd="0" destOrd="0" presId="urn:microsoft.com/office/officeart/2005/8/layout/hList7"/>
    <dgm:cxn modelId="{8929552F-682D-4ACE-80C4-239B82DD8086}" type="presParOf" srcId="{72EF1004-211C-4F4C-9AD1-68D148EA2819}" destId="{2582E78C-8FDC-4759-BCE4-DAB3F31E2CBA}" srcOrd="0" destOrd="0" presId="urn:microsoft.com/office/officeart/2005/8/layout/hList7"/>
    <dgm:cxn modelId="{0025B741-7FD3-4296-95DB-6F7AFF94BB05}" type="presParOf" srcId="{72EF1004-211C-4F4C-9AD1-68D148EA2819}" destId="{167A5B73-3E68-479F-86F0-4231915C7CDD}" srcOrd="1" destOrd="0" presId="urn:microsoft.com/office/officeart/2005/8/layout/hList7"/>
    <dgm:cxn modelId="{39FA3484-476C-454C-AC3A-2618BBBD85A2}" type="presParOf" srcId="{72EF1004-211C-4F4C-9AD1-68D148EA2819}" destId="{B9B0B322-856D-46D3-A8D2-FA1D6FA7A5B4}" srcOrd="2" destOrd="0" presId="urn:microsoft.com/office/officeart/2005/8/layout/hList7"/>
    <dgm:cxn modelId="{11E024ED-1472-41A7-844F-C2BAAE2F8C02}" type="presParOf" srcId="{72EF1004-211C-4F4C-9AD1-68D148EA2819}" destId="{90C85022-5441-4411-8A6C-A104F30FB427}" srcOrd="3" destOrd="0" presId="urn:microsoft.com/office/officeart/2005/8/layout/hList7"/>
    <dgm:cxn modelId="{86CE2C0C-0159-4FAD-A6C4-13B81B4D4D5C}" type="presParOf" srcId="{257FD479-EA2F-43F3-9937-14CBEA85B7CD}" destId="{A4196E52-02A0-4782-AE9E-6C85FA42E958}" srcOrd="1" destOrd="0" presId="urn:microsoft.com/office/officeart/2005/8/layout/hList7"/>
    <dgm:cxn modelId="{5BB7D39A-7246-4551-8458-E1EC4BD65D9A}" type="presParOf" srcId="{257FD479-EA2F-43F3-9937-14CBEA85B7CD}" destId="{E8DAC985-749E-4E26-BA0B-0927A8324313}" srcOrd="2" destOrd="0" presId="urn:microsoft.com/office/officeart/2005/8/layout/hList7"/>
    <dgm:cxn modelId="{8D4F119A-C64D-4997-A246-491745BD57A6}" type="presParOf" srcId="{E8DAC985-749E-4E26-BA0B-0927A8324313}" destId="{7B8D9287-ACE9-4388-A134-EA1B2DF21B99}" srcOrd="0" destOrd="0" presId="urn:microsoft.com/office/officeart/2005/8/layout/hList7"/>
    <dgm:cxn modelId="{6843DAFC-DE80-4189-B267-DDA4A6066199}" type="presParOf" srcId="{E8DAC985-749E-4E26-BA0B-0927A8324313}" destId="{2C12E159-9E32-4BFC-B86D-525530AD5903}" srcOrd="1" destOrd="0" presId="urn:microsoft.com/office/officeart/2005/8/layout/hList7"/>
    <dgm:cxn modelId="{BEA852C1-84BE-4321-88A7-00458E05CC75}" type="presParOf" srcId="{E8DAC985-749E-4E26-BA0B-0927A8324313}" destId="{47DD33CE-B788-4255-998C-F59DDFD8D538}" srcOrd="2" destOrd="0" presId="urn:microsoft.com/office/officeart/2005/8/layout/hList7"/>
    <dgm:cxn modelId="{9EB05F17-43EB-4E22-9BC9-6FABF7F6E620}" type="presParOf" srcId="{E8DAC985-749E-4E26-BA0B-0927A8324313}" destId="{A5CB820F-6730-4FEA-B4C0-CF0F5F5AE303}" srcOrd="3" destOrd="0" presId="urn:microsoft.com/office/officeart/2005/8/layout/hList7"/>
    <dgm:cxn modelId="{13DA2603-646B-46D2-8A2D-8B0D6F06C95C}" type="presParOf" srcId="{257FD479-EA2F-43F3-9937-14CBEA85B7CD}" destId="{45714D4E-4128-477D-ADAA-4C579A6D9905}" srcOrd="3" destOrd="0" presId="urn:microsoft.com/office/officeart/2005/8/layout/hList7"/>
    <dgm:cxn modelId="{7C2FD621-8E6D-4F99-BBF0-51A83B27CCCF}" type="presParOf" srcId="{257FD479-EA2F-43F3-9937-14CBEA85B7CD}" destId="{E070596F-CD33-4241-8817-6337E0F43957}" srcOrd="4" destOrd="0" presId="urn:microsoft.com/office/officeart/2005/8/layout/hList7"/>
    <dgm:cxn modelId="{2603BB08-2E7A-46DB-A329-7B6A063BA13D}" type="presParOf" srcId="{E070596F-CD33-4241-8817-6337E0F43957}" destId="{DEDBB127-185F-4EC9-9110-04169837D887}" srcOrd="0" destOrd="0" presId="urn:microsoft.com/office/officeart/2005/8/layout/hList7"/>
    <dgm:cxn modelId="{02C6F5F1-953D-4FC3-869A-4E61BB0D662D}" type="presParOf" srcId="{E070596F-CD33-4241-8817-6337E0F43957}" destId="{2EC56101-2EAB-4CE6-8244-2B71A14F7064}" srcOrd="1" destOrd="0" presId="urn:microsoft.com/office/officeart/2005/8/layout/hList7"/>
    <dgm:cxn modelId="{CFDC9DA6-B561-4134-A46A-FAB7D3C3E039}" type="presParOf" srcId="{E070596F-CD33-4241-8817-6337E0F43957}" destId="{76DDC29D-7331-4298-8F33-F9A993B47E98}" srcOrd="2" destOrd="0" presId="urn:microsoft.com/office/officeart/2005/8/layout/hList7"/>
    <dgm:cxn modelId="{E563BAA1-DC4B-4163-820A-DE8BA3DF5F22}" type="presParOf" srcId="{E070596F-CD33-4241-8817-6337E0F43957}" destId="{D53CD0C0-080B-477E-9BD1-15F14E94FEA4}" srcOrd="3" destOrd="0" presId="urn:microsoft.com/office/officeart/2005/8/layout/hList7"/>
    <dgm:cxn modelId="{349109ED-529C-4230-BC8C-F800BD53BD7A}" type="presParOf" srcId="{257FD479-EA2F-43F3-9937-14CBEA85B7CD}" destId="{4EE58B19-90F3-44E4-BE59-F6744A6AC650}" srcOrd="5" destOrd="0" presId="urn:microsoft.com/office/officeart/2005/8/layout/hList7"/>
    <dgm:cxn modelId="{ED870A88-634C-4B96-A117-B4674EAA50FA}" type="presParOf" srcId="{257FD479-EA2F-43F3-9937-14CBEA85B7CD}" destId="{04E9FF0E-7D23-486A-9888-0EA4CFD238F3}" srcOrd="6" destOrd="0" presId="urn:microsoft.com/office/officeart/2005/8/layout/hList7"/>
    <dgm:cxn modelId="{F1185EC4-48EF-4B1E-B2C2-29F604540649}" type="presParOf" srcId="{04E9FF0E-7D23-486A-9888-0EA4CFD238F3}" destId="{27969397-AB5D-4CBB-AF88-78FA9B5BF5FE}" srcOrd="0" destOrd="0" presId="urn:microsoft.com/office/officeart/2005/8/layout/hList7"/>
    <dgm:cxn modelId="{F20883C1-6FCD-43E9-9642-4548014D92F7}" type="presParOf" srcId="{04E9FF0E-7D23-486A-9888-0EA4CFD238F3}" destId="{25367C6C-B034-4D87-8B0A-0EE7FBBA700A}" srcOrd="1" destOrd="0" presId="urn:microsoft.com/office/officeart/2005/8/layout/hList7"/>
    <dgm:cxn modelId="{2E5073DD-CBAB-4111-81F3-665B4BEAA5B9}" type="presParOf" srcId="{04E9FF0E-7D23-486A-9888-0EA4CFD238F3}" destId="{CC7577E1-C542-491D-A88C-A34D1E94E758}" srcOrd="2" destOrd="0" presId="urn:microsoft.com/office/officeart/2005/8/layout/hList7"/>
    <dgm:cxn modelId="{734BA6C2-9647-4CC4-A43C-4D246F18239D}" type="presParOf" srcId="{04E9FF0E-7D23-486A-9888-0EA4CFD238F3}" destId="{C3E1269F-7A38-411D-977C-EC7E1303EAD5}" srcOrd="3" destOrd="0" presId="urn:microsoft.com/office/officeart/2005/8/layout/hList7"/>
  </dgm:cxnLst>
  <dgm:bg/>
  <dgm:whole/>
</dgm:dataModel>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CED93A-E91C-4261-80BB-5D259336CC32}" type="datetimeFigureOut">
              <a:rPr lang="en-US" smtClean="0"/>
              <a:pPr/>
              <a:t>2/11/2015</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E7F8EF-1447-4760-9A29-089561AC99CA}" type="slidenum">
              <a:rPr lang="en-ZA" smtClean="0"/>
              <a:pPr/>
              <a:t>‹#›</a:t>
            </a:fld>
            <a:endParaRPr lang="en-Z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5956DB26-4B89-4196-9EF9-13148D072AC0}" type="slidenum">
              <a:rPr lang="en-ZA" smtClean="0"/>
              <a:pPr/>
              <a:t>1</a:t>
            </a:fld>
            <a:endParaRPr lang="en-Z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7313" y="0"/>
            <a:ext cx="3714750" cy="2786063"/>
          </a:xfrm>
        </p:spPr>
      </p:sp>
      <p:sp>
        <p:nvSpPr>
          <p:cNvPr id="3" name="Notes Placeholder 2"/>
          <p:cNvSpPr>
            <a:spLocks noGrp="1"/>
          </p:cNvSpPr>
          <p:nvPr>
            <p:ph type="body" idx="1"/>
          </p:nvPr>
        </p:nvSpPr>
        <p:spPr>
          <a:xfrm>
            <a:off x="0" y="3000364"/>
            <a:ext cx="6858000" cy="5786478"/>
          </a:xfrm>
        </p:spPr>
        <p:txBody>
          <a:bodyPr>
            <a:noAutofit/>
          </a:bodyPr>
          <a:lstStyle/>
          <a:p>
            <a:pPr marL="228600" indent="-228600">
              <a:buAutoNum type="arabicPeriod"/>
            </a:pPr>
            <a:r>
              <a:rPr lang="en-US" sz="1400" dirty="0" smtClean="0"/>
              <a:t>Avoid getting angry- "Don't get angry, don't get angry, don't get angry." This is the sensible advice the Prophet (saw) gave one of his companions. This phrase of wisdom is worth more than gold when disciplining your children. It can help you avoid excessive punishment. It can help you refrain from saying things to your children that you might later regret. And most importantly, it can help prevent you from committing acts against your children that you may have to answer to Allah for on the Day of Judgment.</a:t>
            </a:r>
          </a:p>
          <a:p>
            <a:pPr marL="228600" indent="-228600">
              <a:buAutoNum type="arabicPeriod"/>
            </a:pPr>
            <a:endParaRPr lang="en-US" sz="1400" dirty="0" smtClean="0"/>
          </a:p>
          <a:p>
            <a:pPr marL="228600" indent="-228600">
              <a:buAutoNum type="arabicPeriod"/>
            </a:pPr>
            <a:r>
              <a:rPr lang="en-US" sz="1400" dirty="0" smtClean="0"/>
              <a:t> Avoid being unfair-Your 6-year-old son and your 11-year-old daughter are at it again. They're bickering over whose turn it is to get on the computer. Because your son is younger, you are inclined to quickly solve the dispute by letting him have the first turn to get on the computer. But is this the best way to resolve the problem? Probably not. Finding out whose turn it truly is might take a few extra minutes away from your busy chores, but it's likely to be the most fair way of coming up with a proper solution.</a:t>
            </a:r>
          </a:p>
          <a:p>
            <a:pPr marL="228600" indent="-228600">
              <a:buAutoNum type="arabicPeriod"/>
            </a:pPr>
            <a:r>
              <a:rPr lang="en-US" sz="1400" dirty="0" smtClean="0"/>
              <a:t/>
            </a:r>
            <a:br>
              <a:rPr lang="en-US" sz="1400" dirty="0" smtClean="0"/>
            </a:br>
            <a:r>
              <a:rPr lang="en-US" sz="1400" dirty="0" smtClean="0"/>
              <a:t>Avoid comparing—Children are born with their own unique characteristics and temperaments. Some may be easy going while others may have strong wills. One might have high intellectual abilities while another might struggle frequently with his lessons. (Bear in mind that what might be perceived as an undesirable attribute may be an admirable asset in a different setting. A child who constantly challenges his mother's authority during childhood might have the courage to brazenly speak out against injustice when he matures into adulthood.)</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Avoid comparing a perceived desirable attribute of one child to a perceived unfavorable characteristic in another child. Although you may believe this manner of contrasting behaviors will help correct your "misbehaving" child's behavior, in fact, it only leads to resentment and may possibly intensify the improper behavior.</a:t>
            </a:r>
            <a:br>
              <a:rPr lang="en-US" sz="1400" dirty="0" smtClean="0"/>
            </a:br>
            <a:endParaRPr lang="en-US" sz="1400" dirty="0" smtClean="0"/>
          </a:p>
          <a:p>
            <a:pPr marL="228600" indent="-228600">
              <a:buAutoNum type="arabicPeriod"/>
            </a:pPr>
            <a:endParaRPr lang="en-ZA" sz="1400" dirty="0"/>
          </a:p>
        </p:txBody>
      </p:sp>
      <p:sp>
        <p:nvSpPr>
          <p:cNvPr id="4" name="Slide Number Placeholder 3"/>
          <p:cNvSpPr>
            <a:spLocks noGrp="1"/>
          </p:cNvSpPr>
          <p:nvPr>
            <p:ph type="sldNum" sz="quarter" idx="10"/>
          </p:nvPr>
        </p:nvSpPr>
        <p:spPr/>
        <p:txBody>
          <a:bodyPr/>
          <a:lstStyle/>
          <a:p>
            <a:fld id="{8C402973-03CF-49C3-B9B2-53174A35D335}" type="slidenum">
              <a:rPr lang="en-ZA" smtClean="0"/>
              <a:pPr/>
              <a:t>36</a:t>
            </a:fld>
            <a:endParaRPr lang="en-ZA"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43400"/>
            <a:ext cx="6858000" cy="4586318"/>
          </a:xfrm>
        </p:spPr>
        <p:txBody>
          <a:bodyPr>
            <a:noAutofit/>
          </a:bodyPr>
          <a:lstStyle/>
          <a:p>
            <a:r>
              <a:rPr lang="en-US" sz="1600" dirty="0" smtClean="0"/>
              <a:t>. Avoid calling names Your son walks into the house tossing his heavy basketball up into the air. Before you can utter, "Stop . . . !" the ball crashes into your favorite lamp and topples it over. Your mind starts to swell with a slew of derogatory words you'd like to hurl at your son. You'd do better off holding those improper words on the tip of your tongue. Better yet, swallow them and wait until you have calmed down before speaking.</a:t>
            </a:r>
          </a:p>
          <a:p>
            <a:endParaRPr lang="en-US" sz="1600" dirty="0" smtClean="0"/>
          </a:p>
          <a:p>
            <a:endParaRPr lang="en-US" sz="1600" dirty="0" smtClean="0"/>
          </a:p>
          <a:p>
            <a:r>
              <a:rPr lang="en-US" sz="1600" dirty="0" smtClean="0"/>
              <a:t>4. Avoid impatience - When your 12-year-old daughter snaps back at you with rude and harsh words, try avoiding a rash response. Yes, you want her to be respectful and kind to you--this is required of her in Islam. But you also want to use wisdom with the situation. Perhaps it would be more prudent to overlook the insolent remarks for the immediate moment, and later in the day once she has calmed down, remind her of the importance of speaking kindly to her mother. This way you can avoid an escalation of your daughter's behavior yet still get your message of respectful behavior across to her.</a:t>
            </a:r>
            <a:endParaRPr lang="en-ZA" sz="1600" dirty="0"/>
          </a:p>
        </p:txBody>
      </p:sp>
      <p:sp>
        <p:nvSpPr>
          <p:cNvPr id="4" name="Slide Number Placeholder 3"/>
          <p:cNvSpPr>
            <a:spLocks noGrp="1"/>
          </p:cNvSpPr>
          <p:nvPr>
            <p:ph type="sldNum" sz="quarter" idx="10"/>
          </p:nvPr>
        </p:nvSpPr>
        <p:spPr/>
        <p:txBody>
          <a:bodyPr/>
          <a:lstStyle/>
          <a:p>
            <a:fld id="{8C402973-03CF-49C3-B9B2-53174A35D335}" type="slidenum">
              <a:rPr lang="en-ZA" smtClean="0"/>
              <a:pPr/>
              <a:t>37</a:t>
            </a:fld>
            <a:endParaRPr lang="en-ZA"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71528" y="4343400"/>
            <a:ext cx="7429528" cy="4114800"/>
          </a:xfrm>
        </p:spPr>
        <p:txBody>
          <a:bodyPr>
            <a:normAutofit/>
          </a:bodyPr>
          <a:lstStyle/>
          <a:p>
            <a:pPr lvl="2"/>
            <a:r>
              <a:rPr lang="en-US" sz="2000" u="sng" dirty="0" smtClean="0"/>
              <a:t>Line the learners up </a:t>
            </a:r>
            <a:r>
              <a:rPr lang="en-US" sz="2000" dirty="0" smtClean="0"/>
              <a:t>– get them to line up outside the classroom. Give the learners an opportunity to settle down before entering the classroom. It also ensures that you the </a:t>
            </a:r>
            <a:r>
              <a:rPr lang="en-US" sz="2000" dirty="0" err="1" smtClean="0"/>
              <a:t>Mu’allim</a:t>
            </a:r>
            <a:r>
              <a:rPr lang="en-US" sz="2000" dirty="0" smtClean="0"/>
              <a:t>/ah arrive to your class </a:t>
            </a:r>
            <a:r>
              <a:rPr lang="en-US" sz="2000" dirty="0" err="1" smtClean="0"/>
              <a:t>timeously</a:t>
            </a:r>
            <a:r>
              <a:rPr lang="en-US" sz="2000" dirty="0" smtClean="0"/>
              <a:t>. </a:t>
            </a:r>
          </a:p>
          <a:p>
            <a:pPr lvl="2"/>
            <a:r>
              <a:rPr lang="en-US" sz="2000" u="sng" dirty="0" smtClean="0"/>
              <a:t>Seating Plan </a:t>
            </a:r>
            <a:r>
              <a:rPr lang="en-US" sz="2000" dirty="0" smtClean="0"/>
              <a:t>– Ensure that everyone has definite place to sit in and that all learners stick to it.</a:t>
            </a:r>
          </a:p>
          <a:p>
            <a:endParaRPr lang="en-ZA" sz="1100" dirty="0"/>
          </a:p>
        </p:txBody>
      </p:sp>
      <p:sp>
        <p:nvSpPr>
          <p:cNvPr id="4" name="Slide Number Placeholder 3"/>
          <p:cNvSpPr>
            <a:spLocks noGrp="1"/>
          </p:cNvSpPr>
          <p:nvPr>
            <p:ph type="sldNum" sz="quarter" idx="10"/>
          </p:nvPr>
        </p:nvSpPr>
        <p:spPr/>
        <p:txBody>
          <a:bodyPr/>
          <a:lstStyle/>
          <a:p>
            <a:fld id="{5956DB26-4B89-4196-9EF9-13148D072AC0}" type="slidenum">
              <a:rPr lang="en-ZA" smtClean="0"/>
              <a:pPr/>
              <a:t>40</a:t>
            </a:fld>
            <a:endParaRPr lang="en-ZA"/>
          </a:p>
        </p:txBody>
      </p:sp>
      <p:sp>
        <p:nvSpPr>
          <p:cNvPr id="5" name="Rectangle 4"/>
          <p:cNvSpPr/>
          <p:nvPr/>
        </p:nvSpPr>
        <p:spPr>
          <a:xfrm>
            <a:off x="214290" y="6286512"/>
            <a:ext cx="6643710" cy="2585323"/>
          </a:xfrm>
          <a:prstGeom prst="rect">
            <a:avLst/>
          </a:prstGeom>
        </p:spPr>
        <p:txBody>
          <a:bodyPr wrap="square">
            <a:spAutoFit/>
          </a:bodyPr>
          <a:lstStyle/>
          <a:p>
            <a:pPr marL="609600" indent="-609600">
              <a:lnSpc>
                <a:spcPct val="90000"/>
              </a:lnSpc>
            </a:pPr>
            <a:r>
              <a:rPr lang="en-US" u="sng" dirty="0" smtClean="0"/>
              <a:t>Settle your class </a:t>
            </a:r>
            <a:r>
              <a:rPr lang="en-US" dirty="0" smtClean="0"/>
              <a:t>– Move to the front and endure that everyone settles down. In this way you set in motion the position that you are in charge.</a:t>
            </a:r>
          </a:p>
          <a:p>
            <a:pPr marL="609600" indent="-609600">
              <a:lnSpc>
                <a:spcPct val="90000"/>
              </a:lnSpc>
            </a:pPr>
            <a:r>
              <a:rPr lang="en-US" u="sng" dirty="0" smtClean="0"/>
              <a:t>Deal with early disruptions </a:t>
            </a:r>
            <a:r>
              <a:rPr lang="en-US" dirty="0" smtClean="0"/>
              <a:t>– Make sure that you deal with any disruptions you see arising immediately.</a:t>
            </a:r>
          </a:p>
          <a:p>
            <a:pPr marL="609600" indent="-609600">
              <a:lnSpc>
                <a:spcPct val="90000"/>
              </a:lnSpc>
            </a:pPr>
            <a:r>
              <a:rPr lang="en-US" u="sng" dirty="0" smtClean="0"/>
              <a:t>Set good values </a:t>
            </a:r>
            <a:r>
              <a:rPr lang="en-US" dirty="0" smtClean="0"/>
              <a:t>– Greet everyone with Salaam and if you know anything positive about a learner, mention it. Even if it is only to compliment his/her cleanliness, good work etc.</a:t>
            </a:r>
          </a:p>
          <a:p>
            <a:pPr marL="609600" indent="-609600">
              <a:lnSpc>
                <a:spcPct val="90000"/>
              </a:lnSpc>
            </a:pPr>
            <a:r>
              <a:rPr lang="en-US" u="sng" dirty="0" smtClean="0"/>
              <a:t>Strategy to deal with disruptive behavior </a:t>
            </a:r>
            <a:r>
              <a:rPr lang="en-US" dirty="0" smtClean="0"/>
              <a:t>– Have a plan ready in case of any disruptive behavior.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071934"/>
            <a:ext cx="6858000" cy="2357454"/>
          </a:xfrm>
        </p:spPr>
        <p:txBody>
          <a:bodyPr>
            <a:normAutofit/>
          </a:bodyPr>
          <a:lstStyle/>
          <a:p>
            <a:r>
              <a:rPr lang="en-US" sz="2000" b="1" u="sng" dirty="0" smtClean="0"/>
              <a:t>Rewards</a:t>
            </a:r>
            <a:endParaRPr lang="en-US" sz="2000" dirty="0" smtClean="0"/>
          </a:p>
          <a:p>
            <a:pPr lvl="1"/>
            <a:r>
              <a:rPr lang="en-US" sz="1800" dirty="0" smtClean="0"/>
              <a:t>Set up a system of rewards for good behavior; e.g. A “stars chart”</a:t>
            </a:r>
            <a:endParaRPr lang="en-US" sz="1800" i="1" dirty="0" smtClean="0"/>
          </a:p>
          <a:p>
            <a:pPr lvl="1"/>
            <a:r>
              <a:rPr lang="en-US" sz="1800" i="1" dirty="0" smtClean="0"/>
              <a:t>You Are A Star </a:t>
            </a:r>
            <a:r>
              <a:rPr lang="en-US" sz="1800" dirty="0" smtClean="0"/>
              <a:t>– prepare a sheet with a star in the middle –</a:t>
            </a:r>
            <a:r>
              <a:rPr lang="en-US" sz="1800" i="1" dirty="0" smtClean="0"/>
              <a:t> </a:t>
            </a:r>
            <a:r>
              <a:rPr lang="en-US" sz="1800" dirty="0" smtClean="0"/>
              <a:t>Choose a learner who is to receive it at the end of the day/week. Write the name in the middle of the star. Add phrases like; “You are a Star for helping”, “You are a Star for being obedient” etc.</a:t>
            </a:r>
          </a:p>
          <a:p>
            <a:pPr lvl="1"/>
            <a:r>
              <a:rPr lang="en-US" sz="1800" dirty="0" smtClean="0"/>
              <a:t>Write an individual a note of encouragement</a:t>
            </a:r>
          </a:p>
          <a:p>
            <a:pPr lvl="1"/>
            <a:r>
              <a:rPr lang="en-US" sz="1800" dirty="0" smtClean="0"/>
              <a:t>Privileges</a:t>
            </a:r>
          </a:p>
          <a:p>
            <a:endParaRPr lang="en-ZA" sz="900" dirty="0"/>
          </a:p>
        </p:txBody>
      </p:sp>
      <p:sp>
        <p:nvSpPr>
          <p:cNvPr id="4" name="Slide Number Placeholder 3"/>
          <p:cNvSpPr>
            <a:spLocks noGrp="1"/>
          </p:cNvSpPr>
          <p:nvPr>
            <p:ph type="sldNum" sz="quarter" idx="10"/>
          </p:nvPr>
        </p:nvSpPr>
        <p:spPr/>
        <p:txBody>
          <a:bodyPr/>
          <a:lstStyle/>
          <a:p>
            <a:fld id="{5956DB26-4B89-4196-9EF9-13148D072AC0}" type="slidenum">
              <a:rPr lang="en-ZA" smtClean="0"/>
              <a:pPr/>
              <a:t>41</a:t>
            </a:fld>
            <a:endParaRPr lang="en-ZA"/>
          </a:p>
        </p:txBody>
      </p:sp>
      <p:sp>
        <p:nvSpPr>
          <p:cNvPr id="5" name="Rectangle 3"/>
          <p:cNvSpPr txBox="1">
            <a:spLocks noChangeArrowheads="1"/>
          </p:cNvSpPr>
          <p:nvPr/>
        </p:nvSpPr>
        <p:spPr>
          <a:xfrm>
            <a:off x="0" y="6357950"/>
            <a:ext cx="6858000" cy="2500298"/>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tabLst/>
              <a:defRPr/>
            </a:pPr>
            <a:r>
              <a:rPr kumimoji="0" lang="en-US" sz="2000" b="1" i="0" u="sng" strike="noStrike" kern="1200" cap="none" spc="0" normalizeH="0" baseline="0" noProof="0" dirty="0" smtClean="0">
                <a:ln>
                  <a:noFill/>
                </a:ln>
                <a:solidFill>
                  <a:schemeClr val="tx1"/>
                </a:solidFill>
                <a:effectLst/>
                <a:uLnTx/>
                <a:uFillTx/>
                <a:latin typeface="+mn-lt"/>
                <a:ea typeface="+mn-ea"/>
                <a:cs typeface="+mn-cs"/>
              </a:rPr>
              <a:t>How to deal with poor behavior</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n-US" sz="2000" b="0" i="1"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b="0" i="1" u="none" strike="noStrike" kern="1200" cap="none" spc="0" normalizeH="0" baseline="0" noProof="0" dirty="0" smtClean="0">
                <a:ln>
                  <a:noFill/>
                </a:ln>
                <a:solidFill>
                  <a:schemeClr val="tx1"/>
                </a:solidFill>
                <a:effectLst/>
                <a:uLnTx/>
                <a:uFillTx/>
                <a:latin typeface="+mn-lt"/>
                <a:ea typeface="+mn-ea"/>
                <a:cs typeface="+mn-cs"/>
              </a:rPr>
              <a:t>Immediate Intervention – </a:t>
            </a:r>
            <a:r>
              <a:rPr kumimoji="0" lang="en-US" b="0" i="0" u="none" strike="noStrike" kern="1200" cap="none" spc="0" normalizeH="0" baseline="0" noProof="0" dirty="0" smtClean="0">
                <a:ln>
                  <a:noFill/>
                </a:ln>
                <a:solidFill>
                  <a:schemeClr val="tx1"/>
                </a:solidFill>
                <a:effectLst/>
                <a:uLnTx/>
                <a:uFillTx/>
                <a:latin typeface="+mn-lt"/>
                <a:ea typeface="+mn-ea"/>
                <a:cs typeface="+mn-cs"/>
              </a:rPr>
              <a:t>Don’t encourage or allow disruptive behavior – You are the adult in charge so stay calm.</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Try to avoid raising your voice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Don’t become emotional</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Let punishment be immediate.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Don’t use force.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Don’t humiliate.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956DB26-4B89-4196-9EF9-13148D072AC0}" type="slidenum">
              <a:rPr lang="en-ZA" smtClean="0"/>
              <a:pPr/>
              <a:t>43</a:t>
            </a:fld>
            <a:endParaRPr lang="en-ZA"/>
          </a:p>
        </p:txBody>
      </p:sp>
      <p:sp>
        <p:nvSpPr>
          <p:cNvPr id="5" name="Rectangle 3"/>
          <p:cNvSpPr txBox="1">
            <a:spLocks noGrp="1" noChangeArrowheads="1"/>
          </p:cNvSpPr>
          <p:nvPr>
            <p:ph type="body" idx="1"/>
          </p:nvPr>
        </p:nvSpPr>
        <p:spPr bwMode="auto">
          <a:xfrm>
            <a:off x="214290" y="4343400"/>
            <a:ext cx="642942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55000" lnSpcReduction="20000"/>
          </a:bodyPr>
          <a:lstStyle/>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0" lang="en-ZA" sz="3200" b="0" i="0" u="none" strike="noStrike" kern="0" cap="none" spc="0" normalizeH="0" baseline="0" noProof="0" dirty="0" smtClean="0">
                <a:ln>
                  <a:noFill/>
                </a:ln>
                <a:solidFill>
                  <a:schemeClr val="tx1"/>
                </a:solidFill>
                <a:effectLst/>
                <a:uLnTx/>
                <a:uFillTx/>
                <a:latin typeface="+mn-lt"/>
                <a:ea typeface="+mn-ea"/>
                <a:cs typeface="+mn-cs"/>
              </a:rPr>
              <a:t>1)	Calm Down</a:t>
            </a: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0" lang="en-ZA" sz="3200" b="0" i="0" u="none" strike="noStrike" kern="0" cap="none" spc="0" normalizeH="0" baseline="0" noProof="0" dirty="0" smtClean="0">
                <a:ln>
                  <a:noFill/>
                </a:ln>
                <a:solidFill>
                  <a:schemeClr val="tx1"/>
                </a:solidFill>
                <a:effectLst/>
                <a:uLnTx/>
                <a:uFillTx/>
                <a:latin typeface="+mn-lt"/>
                <a:ea typeface="+mn-ea"/>
                <a:cs typeface="+mn-cs"/>
              </a:rPr>
              <a:t>Getting mad at the child who is already angry just turns up the heat </a:t>
            </a: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0" lang="en-ZA" sz="3200" b="0" i="0" u="none" strike="noStrike" kern="0" cap="none" spc="0" normalizeH="0" baseline="0" noProof="0" dirty="0" smtClean="0">
                <a:ln>
                  <a:noFill/>
                </a:ln>
                <a:solidFill>
                  <a:schemeClr val="tx1"/>
                </a:solidFill>
                <a:effectLst/>
                <a:uLnTx/>
                <a:uFillTx/>
                <a:latin typeface="+mn-lt"/>
                <a:ea typeface="+mn-ea"/>
                <a:cs typeface="+mn-cs"/>
              </a:rPr>
              <a:t>Take some deep breaths and try to calm down before you respond</a:t>
            </a: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endParaRPr kumimoji="0" lang="en-ZA"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0" lang="en-ZA" sz="3200" b="0" i="0" u="sng" strike="noStrike" kern="0" cap="none" spc="0" normalizeH="0" baseline="0" noProof="0" dirty="0" smtClean="0">
                <a:ln>
                  <a:noFill/>
                </a:ln>
                <a:solidFill>
                  <a:schemeClr val="tx1"/>
                </a:solidFill>
                <a:effectLst/>
                <a:uLnTx/>
                <a:uFillTx/>
                <a:latin typeface="+mn-lt"/>
                <a:ea typeface="+mn-ea"/>
                <a:cs typeface="+mn-cs"/>
              </a:rPr>
              <a:t>2)	Watch your Body Language</a:t>
            </a:r>
          </a:p>
          <a:p>
            <a:pPr marL="342900" marR="0" lvl="0" indent="-342900" algn="l" defTabSz="914400"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0" lang="en-ZA" sz="3200" b="0" i="0" u="none" strike="noStrike" kern="0" cap="none" spc="0" normalizeH="0" baseline="0" noProof="0" dirty="0" smtClean="0">
                <a:ln>
                  <a:noFill/>
                </a:ln>
                <a:solidFill>
                  <a:schemeClr val="tx1"/>
                </a:solidFill>
                <a:effectLst/>
                <a:uLnTx/>
                <a:uFillTx/>
                <a:latin typeface="+mn-lt"/>
                <a:ea typeface="+mn-ea"/>
                <a:cs typeface="+mn-cs"/>
              </a:rPr>
              <a:t>If you are angry your body sends that message loud and clear </a:t>
            </a:r>
          </a:p>
          <a:p>
            <a:pPr marL="342900" marR="0" lvl="0" indent="-342900" algn="l" defTabSz="914400"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0" lang="en-ZA" sz="3200" b="0" i="0" u="none" strike="noStrike" kern="0" cap="none" spc="0" normalizeH="0" baseline="0" noProof="0" dirty="0" smtClean="0">
                <a:ln>
                  <a:noFill/>
                </a:ln>
                <a:solidFill>
                  <a:schemeClr val="tx1"/>
                </a:solidFill>
                <a:effectLst/>
                <a:uLnTx/>
                <a:uFillTx/>
                <a:latin typeface="+mn-lt"/>
                <a:ea typeface="+mn-ea"/>
                <a:cs typeface="+mn-cs"/>
              </a:rPr>
              <a:t>Purposefully begin to do a body scan. Uncross your arms and take your hands of your hips</a:t>
            </a:r>
          </a:p>
          <a:p>
            <a:pPr marL="342900" marR="0" lvl="0" indent="-342900" algn="l" defTabSz="914400"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0" lang="en-ZA" sz="3200" b="0" i="0" u="none" strike="noStrike" kern="0" cap="none" spc="0" normalizeH="0" baseline="0" noProof="0" dirty="0" smtClean="0">
                <a:ln>
                  <a:noFill/>
                </a:ln>
                <a:solidFill>
                  <a:schemeClr val="tx1"/>
                </a:solidFill>
                <a:effectLst/>
                <a:uLnTx/>
                <a:uFillTx/>
                <a:latin typeface="+mn-lt"/>
                <a:ea typeface="+mn-ea"/>
                <a:cs typeface="+mn-cs"/>
              </a:rPr>
              <a:t>Deliberate actions like these help calm the situation.</a:t>
            </a:r>
          </a:p>
          <a:p>
            <a:pPr marL="342900" marR="0" lvl="0" indent="-342900" algn="l" defTabSz="914400" rtl="0" eaLnBrk="0" fontAlgn="base" latinLnBrk="0" hangingPunct="0">
              <a:lnSpc>
                <a:spcPct val="100000"/>
              </a:lnSpc>
              <a:spcBef>
                <a:spcPct val="20000"/>
              </a:spcBef>
              <a:spcAft>
                <a:spcPct val="0"/>
              </a:spcAft>
              <a:buClr>
                <a:schemeClr val="accent1"/>
              </a:buClr>
              <a:buSzTx/>
              <a:buFont typeface="Wingdings" pitchFamily="2" charset="2"/>
              <a:buNone/>
              <a:tabLst/>
              <a:defRPr/>
            </a:pPr>
            <a:endParaRPr kumimoji="0" lang="en-ZA" sz="3200" b="0" i="0" u="none" strike="noStrike" kern="0" cap="none" spc="0" normalizeH="0" baseline="0" noProof="0" dirty="0" smtClean="0">
              <a:ln>
                <a:noFill/>
              </a:ln>
              <a:solidFill>
                <a:schemeClr val="tx1"/>
              </a:solidFill>
              <a:effectLst/>
              <a:uLnTx/>
              <a:uFillTx/>
              <a:latin typeface="+mn-lt"/>
              <a:ea typeface="+mn-ea"/>
              <a:cs typeface="+mn-cs"/>
            </a:endParaRPr>
          </a:p>
          <a:p>
            <a:pPr marL="609600" marR="0" lvl="0" indent="-609600" algn="l" defTabSz="914400"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0" lang="en-ZA" sz="3200" b="0" i="0" u="sng" strike="noStrike" kern="0" cap="none" spc="0" normalizeH="0" baseline="0" noProof="0" dirty="0" smtClean="0">
                <a:ln>
                  <a:noFill/>
                </a:ln>
                <a:solidFill>
                  <a:schemeClr val="tx1"/>
                </a:solidFill>
                <a:effectLst/>
                <a:uLnTx/>
                <a:uFillTx/>
                <a:latin typeface="+mn-lt"/>
                <a:ea typeface="+mn-ea"/>
                <a:cs typeface="+mn-cs"/>
              </a:rPr>
              <a:t>3. Talk slowly</a:t>
            </a:r>
          </a:p>
          <a:p>
            <a:pPr marL="609600" marR="0" lvl="0" indent="-609600" algn="l" defTabSz="914400"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0" lang="en-ZA" sz="3200" b="0" i="0" u="none" strike="noStrike" kern="0" cap="none" spc="0" normalizeH="0" baseline="0" noProof="0" dirty="0" smtClean="0">
                <a:ln>
                  <a:noFill/>
                </a:ln>
                <a:solidFill>
                  <a:schemeClr val="tx1"/>
                </a:solidFill>
                <a:effectLst/>
                <a:uLnTx/>
                <a:uFillTx/>
                <a:latin typeface="+mn-lt"/>
                <a:ea typeface="+mn-ea"/>
                <a:cs typeface="+mn-cs"/>
              </a:rPr>
              <a:t>We often speak loudly and quickly when we are angry . </a:t>
            </a:r>
          </a:p>
          <a:p>
            <a:pPr marL="609600" marR="0" lvl="0" indent="-609600" algn="l" defTabSz="914400" rtl="0" eaLnBrk="0" fontAlgn="base" latinLnBrk="0" hangingPunct="0">
              <a:lnSpc>
                <a:spcPct val="100000"/>
              </a:lnSpc>
              <a:spcBef>
                <a:spcPct val="20000"/>
              </a:spcBef>
              <a:spcAft>
                <a:spcPct val="0"/>
              </a:spcAft>
              <a:buClr>
                <a:schemeClr val="accent1"/>
              </a:buClr>
              <a:buSzTx/>
              <a:buFont typeface="Wingdings" pitchFamily="2" charset="2"/>
              <a:buNone/>
              <a:tabLst/>
              <a:defRPr/>
            </a:pPr>
            <a:r>
              <a:rPr kumimoji="0" lang="en-ZA" sz="3200" b="0" i="0" u="none" strike="noStrike" kern="0" cap="none" spc="0" normalizeH="0" baseline="0" noProof="0" dirty="0" smtClean="0">
                <a:ln>
                  <a:noFill/>
                </a:ln>
                <a:solidFill>
                  <a:schemeClr val="tx1"/>
                </a:solidFill>
                <a:effectLst/>
                <a:uLnTx/>
                <a:uFillTx/>
                <a:latin typeface="+mn-lt"/>
                <a:ea typeface="+mn-ea"/>
                <a:cs typeface="+mn-cs"/>
              </a:rPr>
              <a:t>Use a calm voice and reduce your rate of speech</a:t>
            </a:r>
            <a:endParaRPr kumimoji="0" lang="en-GB"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Tx/>
              <a:buFont typeface="Wingdings" pitchFamily="2" charset="2"/>
              <a:buNone/>
              <a:tabLst/>
              <a:defRPr/>
            </a:pPr>
            <a:endParaRPr kumimoji="0" lang="en-GB"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endParaRPr kumimoji="0" lang="en-GB" sz="32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4438" y="0"/>
            <a:ext cx="4572000" cy="3429000"/>
          </a:xfrm>
        </p:spPr>
      </p:sp>
      <p:sp>
        <p:nvSpPr>
          <p:cNvPr id="3" name="Notes Placeholder 2"/>
          <p:cNvSpPr>
            <a:spLocks noGrp="1"/>
          </p:cNvSpPr>
          <p:nvPr>
            <p:ph type="body" idx="1"/>
          </p:nvPr>
        </p:nvSpPr>
        <p:spPr>
          <a:xfrm>
            <a:off x="214290" y="3714744"/>
            <a:ext cx="6643710" cy="5429256"/>
          </a:xfrm>
        </p:spPr>
        <p:txBody>
          <a:bodyPr>
            <a:noAutofit/>
          </a:bodyPr>
          <a:lstStyle/>
          <a:p>
            <a:r>
              <a:rPr lang="en-ZA" dirty="0" smtClean="0"/>
              <a:t>Listen to your child: Show your child that you are listening by nodding and by asking questions.</a:t>
            </a:r>
          </a:p>
          <a:p>
            <a:r>
              <a:rPr lang="en-US" dirty="0" smtClean="0"/>
              <a:t>A major component of our teaching ties is communication. In fact, without communication there would be little connection between people. To develop meaningful relationships within our classrooms we need to know how to communicate effectively and sincerely with each other. A large part of this involves skills and principles that can be learned through practice and sincere effort. The following is a guide to strengthen these ties that bind.</a:t>
            </a:r>
          </a:p>
          <a:p>
            <a:r>
              <a:rPr lang="en-US" dirty="0" smtClean="0"/>
              <a:t>Active Listening</a:t>
            </a:r>
          </a:p>
          <a:p>
            <a:r>
              <a:rPr lang="en-US" dirty="0" smtClean="0"/>
              <a:t>You may be surprised to discover that the most important aspect of effective communication is listening. This means that the teacher pays full attention to the child and attempts to understand what that person is saying and feeling. The teacher should suspend judgment, show interest, and respect what is being said.</a:t>
            </a:r>
          </a:p>
          <a:p>
            <a:r>
              <a:rPr lang="en-US" dirty="0" smtClean="0"/>
              <a:t>He or she may then restate the content and feelings to demonstrate that sincerity is present.</a:t>
            </a:r>
          </a:p>
          <a:p>
            <a:r>
              <a:rPr lang="en-US" dirty="0" smtClean="0"/>
              <a:t>Level of Understanding</a:t>
            </a:r>
          </a:p>
          <a:p>
            <a:r>
              <a:rPr lang="en-US" dirty="0" smtClean="0"/>
              <a:t>The teacher should always keep in mind the age and level of understanding of their child and should speak with him accordingly. The prophet, </a:t>
            </a:r>
            <a:r>
              <a:rPr lang="en-US" dirty="0" err="1" smtClean="0"/>
              <a:t>sallallaahu</a:t>
            </a:r>
            <a:r>
              <a:rPr lang="en-US" dirty="0" smtClean="0"/>
              <a:t> </a:t>
            </a:r>
            <a:r>
              <a:rPr lang="en-US" dirty="0" err="1" smtClean="0"/>
              <a:t>alayhe</a:t>
            </a:r>
            <a:r>
              <a:rPr lang="en-US" dirty="0" smtClean="0"/>
              <a:t> </a:t>
            </a:r>
            <a:r>
              <a:rPr lang="en-US" dirty="0" err="1" smtClean="0"/>
              <a:t>wa</a:t>
            </a:r>
            <a:r>
              <a:rPr lang="en-US" dirty="0" smtClean="0"/>
              <a:t> </a:t>
            </a:r>
            <a:r>
              <a:rPr lang="en-US" dirty="0" err="1" smtClean="0"/>
              <a:t>sallam</a:t>
            </a:r>
            <a:r>
              <a:rPr lang="en-US" dirty="0" smtClean="0"/>
              <a:t>, said,</a:t>
            </a:r>
          </a:p>
          <a:p>
            <a:r>
              <a:rPr lang="en-US" dirty="0" smtClean="0"/>
              <a:t>“Speak to the people keeping in view their level of understanding. Would you like to see then think of what you tell them from Allah and His Messenger as lies?” (</a:t>
            </a:r>
            <a:r>
              <a:rPr lang="en-US" dirty="0" err="1" smtClean="0"/>
              <a:t>Bukhari</a:t>
            </a:r>
            <a:r>
              <a:rPr lang="en-US" dirty="0" smtClean="0"/>
              <a:t>)</a:t>
            </a:r>
          </a:p>
          <a:p>
            <a:r>
              <a:rPr lang="en-US" dirty="0" smtClean="0"/>
              <a:t>This is important so that the child will be able to comprehend what is said, the expectations of the teachers will not go beyond the capacity of the child and lead to problems, and difficulties will not be placed upon the child unnecessarily. This is particularly pertinent for sensitive issues such as death, personal modesty issues, and adult responsibilities. There are various levels of complexity with each of these and the correct level needs to be chosen for each child.</a:t>
            </a:r>
          </a:p>
          <a:p>
            <a:r>
              <a:rPr lang="en-US" dirty="0" smtClean="0"/>
              <a:t>The Manners of a Teacher</a:t>
            </a:r>
          </a:p>
          <a:p>
            <a:r>
              <a:rPr lang="en-US" dirty="0" smtClean="0"/>
              <a:t>A teacher / </a:t>
            </a:r>
            <a:r>
              <a:rPr lang="en-US" dirty="0" err="1" smtClean="0"/>
              <a:t>Mu`allim</a:t>
            </a:r>
            <a:r>
              <a:rPr lang="en-US" dirty="0" smtClean="0"/>
              <a:t> is someone who believes in Allah’s Message and follows the </a:t>
            </a:r>
            <a:r>
              <a:rPr lang="en-US" dirty="0" err="1" smtClean="0"/>
              <a:t>Sunnah</a:t>
            </a:r>
            <a:r>
              <a:rPr lang="en-US" dirty="0" smtClean="0"/>
              <a:t> of the Prophet Muhammad, </a:t>
            </a:r>
            <a:r>
              <a:rPr lang="en-US" dirty="0" err="1" smtClean="0"/>
              <a:t>sallallaahu</a:t>
            </a:r>
            <a:r>
              <a:rPr lang="en-US" dirty="0" smtClean="0"/>
              <a:t> </a:t>
            </a:r>
            <a:r>
              <a:rPr lang="en-US" dirty="0" err="1" smtClean="0"/>
              <a:t>alayhe</a:t>
            </a:r>
            <a:r>
              <a:rPr lang="en-US" dirty="0" smtClean="0"/>
              <a:t> </a:t>
            </a:r>
            <a:r>
              <a:rPr lang="en-US" dirty="0" err="1" smtClean="0"/>
              <a:t>wa</a:t>
            </a:r>
            <a:r>
              <a:rPr lang="en-US" dirty="0" smtClean="0"/>
              <a:t> </a:t>
            </a:r>
            <a:r>
              <a:rPr lang="en-US" dirty="0" err="1" smtClean="0"/>
              <a:t>sallam</a:t>
            </a:r>
            <a:r>
              <a:rPr lang="en-US" dirty="0" smtClean="0"/>
              <a:t>. In relationships then, a teacher would demonstrate honesty. Kindness, patience, self-restraint, fairness, and trustworthiness. He would avoid teasing, blaming, belittling, mocking, excessive and idle talk, and fault-finding.</a:t>
            </a:r>
          </a:p>
          <a:p>
            <a:r>
              <a:rPr lang="en-US" dirty="0" smtClean="0"/>
              <a:t>There are many </a:t>
            </a:r>
            <a:r>
              <a:rPr lang="en-US" dirty="0" err="1" smtClean="0"/>
              <a:t>Qur’anic</a:t>
            </a:r>
            <a:r>
              <a:rPr lang="en-US" dirty="0" smtClean="0"/>
              <a:t> verses and </a:t>
            </a:r>
            <a:r>
              <a:rPr lang="en-US" dirty="0" err="1" smtClean="0"/>
              <a:t>ahadeeth</a:t>
            </a:r>
            <a:r>
              <a:rPr lang="en-US" dirty="0" smtClean="0"/>
              <a:t> that give detailed descriptions of this topic such as:</a:t>
            </a:r>
          </a:p>
          <a:p>
            <a:endParaRPr lang="en-ZA" dirty="0"/>
          </a:p>
        </p:txBody>
      </p:sp>
      <p:sp>
        <p:nvSpPr>
          <p:cNvPr id="4" name="Slide Number Placeholder 3"/>
          <p:cNvSpPr>
            <a:spLocks noGrp="1"/>
          </p:cNvSpPr>
          <p:nvPr>
            <p:ph type="sldNum" sz="quarter" idx="10"/>
          </p:nvPr>
        </p:nvSpPr>
        <p:spPr/>
        <p:txBody>
          <a:bodyPr/>
          <a:lstStyle/>
          <a:p>
            <a:fld id="{5956DB26-4B89-4196-9EF9-13148D072AC0}" type="slidenum">
              <a:rPr lang="en-ZA" smtClean="0"/>
              <a:pPr/>
              <a:t>44</a:t>
            </a:fld>
            <a:endParaRPr lang="en-Z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ZA" sz="2400" b="1" dirty="0" smtClean="0">
                <a:latin typeface="Arial Narrow" pitchFamily="34" charset="0"/>
              </a:rPr>
              <a:t>In spite of the </a:t>
            </a:r>
            <a:r>
              <a:rPr lang="en-ZA" sz="2400" b="1" dirty="0" err="1" smtClean="0">
                <a:latin typeface="Arial Narrow" pitchFamily="34" charset="0"/>
              </a:rPr>
              <a:t>Muallim’s</a:t>
            </a:r>
            <a:r>
              <a:rPr lang="en-ZA" sz="2400" b="1" dirty="0" smtClean="0">
                <a:latin typeface="Arial Narrow" pitchFamily="34" charset="0"/>
              </a:rPr>
              <a:t> best efforts to prevent disturbing incidents, many irritating and sometimes damaging issues, that call for punishment, will arise.</a:t>
            </a:r>
          </a:p>
          <a:p>
            <a:endParaRPr lang="en-ZA" sz="2400" b="1" dirty="0" smtClean="0">
              <a:latin typeface="Arial Narrow" pitchFamily="34" charset="0"/>
            </a:endParaRPr>
          </a:p>
          <a:p>
            <a:r>
              <a:rPr lang="en-ZA" sz="2400" b="1" dirty="0" smtClean="0">
                <a:latin typeface="Arial Narrow" pitchFamily="34" charset="0"/>
              </a:rPr>
              <a:t>Punishment is necessary to supplement constructive guidance and must be adjusted to the individual and the situation.</a:t>
            </a:r>
          </a:p>
          <a:p>
            <a:endParaRPr lang="en-ZA" sz="2400" b="1" dirty="0" smtClean="0">
              <a:latin typeface="Arial Narrow" pitchFamily="34" charset="0"/>
            </a:endParaRPr>
          </a:p>
          <a:p>
            <a:endParaRPr lang="en-ZA" sz="2400" dirty="0"/>
          </a:p>
        </p:txBody>
      </p:sp>
      <p:sp>
        <p:nvSpPr>
          <p:cNvPr id="4" name="Slide Number Placeholder 3"/>
          <p:cNvSpPr>
            <a:spLocks noGrp="1"/>
          </p:cNvSpPr>
          <p:nvPr>
            <p:ph type="sldNum" sz="quarter" idx="10"/>
          </p:nvPr>
        </p:nvSpPr>
        <p:spPr/>
        <p:txBody>
          <a:bodyPr/>
          <a:lstStyle/>
          <a:p>
            <a:fld id="{5956DB26-4B89-4196-9EF9-13148D072AC0}" type="slidenum">
              <a:rPr lang="en-ZA" smtClean="0"/>
              <a:pPr/>
              <a:t>46</a:t>
            </a:fld>
            <a:endParaRPr lang="en-Z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3563" y="214313"/>
            <a:ext cx="3333750" cy="2500312"/>
          </a:xfrm>
        </p:spPr>
      </p:sp>
      <p:sp>
        <p:nvSpPr>
          <p:cNvPr id="3" name="Notes Placeholder 2"/>
          <p:cNvSpPr>
            <a:spLocks noGrp="1"/>
          </p:cNvSpPr>
          <p:nvPr>
            <p:ph type="body" idx="1"/>
          </p:nvPr>
        </p:nvSpPr>
        <p:spPr>
          <a:xfrm>
            <a:off x="0" y="2857488"/>
            <a:ext cx="6858000" cy="6286512"/>
          </a:xfrm>
        </p:spPr>
        <p:txBody>
          <a:bodyPr>
            <a:noAutofit/>
          </a:bodyPr>
          <a:lstStyle/>
          <a:p>
            <a:r>
              <a:rPr lang="en-ZA" sz="1400" dirty="0" err="1" smtClean="0"/>
              <a:t>Liaten</a:t>
            </a:r>
            <a:r>
              <a:rPr lang="en-ZA" sz="1400" dirty="0" smtClean="0"/>
              <a:t> to your child... Continued from previous slide:</a:t>
            </a:r>
          </a:p>
          <a:p>
            <a:r>
              <a:rPr lang="en-US" sz="1400" dirty="0" smtClean="0"/>
              <a:t>“Verily, Allah is with the patient.” [2:153],</a:t>
            </a:r>
          </a:p>
          <a:p>
            <a:r>
              <a:rPr lang="en-US" sz="1400" dirty="0" smtClean="0"/>
              <a:t>“A </a:t>
            </a:r>
            <a:r>
              <a:rPr lang="en-US" sz="1400" dirty="0" err="1" smtClean="0"/>
              <a:t>muslim</a:t>
            </a:r>
            <a:r>
              <a:rPr lang="en-US" sz="1400" dirty="0" smtClean="0"/>
              <a:t> is a brother another Muslim.</a:t>
            </a:r>
          </a:p>
          <a:p>
            <a:r>
              <a:rPr lang="en-US" sz="1400" dirty="0" smtClean="0"/>
              <a:t>These principles should be applied in conversations with children teenagers as well as adults. It is probably even more important with young people because we are setting an example for them. What do we want our children to learn? We cannot expect kindness and respect from our children if we are not being kind and respectful toward them.</a:t>
            </a:r>
          </a:p>
          <a:p>
            <a:r>
              <a:rPr lang="en-US" sz="1400" dirty="0" smtClean="0"/>
              <a:t>Avoiding Contention</a:t>
            </a:r>
          </a:p>
          <a:p>
            <a:r>
              <a:rPr lang="en-US" sz="1400" dirty="0" smtClean="0"/>
              <a:t>The Prophet, </a:t>
            </a:r>
            <a:r>
              <a:rPr lang="en-US" sz="1400" dirty="0" err="1" smtClean="0"/>
              <a:t>sallallaahu</a:t>
            </a:r>
            <a:r>
              <a:rPr lang="en-US" sz="1400" dirty="0" smtClean="0"/>
              <a:t> </a:t>
            </a:r>
            <a:r>
              <a:rPr lang="en-US" sz="1400" dirty="0" err="1" smtClean="0"/>
              <a:t>alayhe</a:t>
            </a:r>
            <a:r>
              <a:rPr lang="en-US" sz="1400" dirty="0" smtClean="0"/>
              <a:t> </a:t>
            </a:r>
            <a:r>
              <a:rPr lang="en-US" sz="1400" dirty="0" err="1" smtClean="0"/>
              <a:t>wa</a:t>
            </a:r>
            <a:r>
              <a:rPr lang="en-US" sz="1400" dirty="0" smtClean="0"/>
              <a:t> </a:t>
            </a:r>
            <a:r>
              <a:rPr lang="en-US" sz="1400" dirty="0" err="1" smtClean="0"/>
              <a:t>sallam,said</a:t>
            </a:r>
            <a:r>
              <a:rPr lang="en-US" sz="1400" dirty="0" smtClean="0"/>
              <a:t>,</a:t>
            </a:r>
          </a:p>
          <a:p>
            <a:r>
              <a:rPr lang="en-US" sz="1400" dirty="0" smtClean="0"/>
              <a:t>“If a man gives up contention when he is in the wrong, a house will be built for him within the Garden of Paradise; but if a man gives up contention, even when he is in the right, a house will be built for him in the loftiest part of the Garden.” (</a:t>
            </a:r>
            <a:r>
              <a:rPr lang="en-US" sz="1400" dirty="0" err="1" smtClean="0"/>
              <a:t>Termithi</a:t>
            </a:r>
            <a:r>
              <a:rPr lang="en-US" sz="1400" dirty="0" smtClean="0"/>
              <a:t>)</a:t>
            </a:r>
          </a:p>
          <a:p>
            <a:r>
              <a:rPr lang="en-US" sz="1400" dirty="0" smtClean="0"/>
              <a:t>Let us all work to improve our style of communication and our relationships with each other. When our children feel that their teachers understand them and are willing to listen to them, they will open up their hearts and trust will develop. Effective teaching and discipline cannot be implemented without a certain level of trust, understanding, and mutual respect.</a:t>
            </a:r>
          </a:p>
          <a:p>
            <a:r>
              <a:rPr lang="en-US" sz="1400" dirty="0" smtClean="0"/>
              <a:t>If you are concerned about your children in an environment and it is affecting the way you interact with them, the best you can do is teach and advise them, give them responsibility, trust them, and let them know that you care for them. We can then make </a:t>
            </a:r>
            <a:r>
              <a:rPr lang="en-US" sz="1400" dirty="0" err="1" smtClean="0"/>
              <a:t>du’a</a:t>
            </a:r>
            <a:r>
              <a:rPr lang="en-US" sz="1400" dirty="0" smtClean="0"/>
              <a:t> and rely upon Allah’s Grace and Assistance.</a:t>
            </a:r>
          </a:p>
          <a:p>
            <a:r>
              <a:rPr lang="en-US" sz="1400" dirty="0" smtClean="0"/>
              <a:t>This is our best weapon in a world hostile to </a:t>
            </a:r>
            <a:r>
              <a:rPr lang="en-US" sz="1400" dirty="0" err="1" smtClean="0"/>
              <a:t>islam</a:t>
            </a:r>
            <a:r>
              <a:rPr lang="en-US" sz="1400" dirty="0" smtClean="0"/>
              <a:t>. May Allah help each of us to strengthen the ties that bind us together as a </a:t>
            </a:r>
            <a:r>
              <a:rPr lang="en-US" sz="1400" dirty="0" err="1" smtClean="0"/>
              <a:t>ummah</a:t>
            </a:r>
            <a:r>
              <a:rPr lang="en-US" sz="1400" dirty="0" smtClean="0"/>
              <a:t> and bring happiness and contentment to our classroom?</a:t>
            </a:r>
          </a:p>
          <a:p>
            <a:r>
              <a:rPr lang="en-US" sz="1400" dirty="0" smtClean="0"/>
              <a:t>PRACTICAL TIPS:</a:t>
            </a:r>
          </a:p>
          <a:p>
            <a:r>
              <a:rPr lang="en-US" sz="1400" dirty="0" smtClean="0"/>
              <a:t>Set aside some time each day to talk to the children. If you have time, try to give each child his/her individual time.</a:t>
            </a:r>
          </a:p>
          <a:p>
            <a:r>
              <a:rPr lang="en-US" sz="1400" dirty="0" smtClean="0"/>
              <a:t>Read books to your children about Islam that pertain to relationships with others and stories about the prophet, </a:t>
            </a:r>
            <a:r>
              <a:rPr lang="en-US" sz="1400" dirty="0" err="1" smtClean="0"/>
              <a:t>sallallaahu</a:t>
            </a:r>
            <a:r>
              <a:rPr lang="en-US" sz="1400" dirty="0" smtClean="0"/>
              <a:t> </a:t>
            </a:r>
            <a:r>
              <a:rPr lang="en-US" sz="1400" dirty="0" err="1" smtClean="0"/>
              <a:t>alayhe</a:t>
            </a:r>
            <a:r>
              <a:rPr lang="en-US" sz="1400" dirty="0" smtClean="0"/>
              <a:t> </a:t>
            </a:r>
            <a:r>
              <a:rPr lang="en-US" sz="1400" dirty="0" err="1" smtClean="0"/>
              <a:t>wa</a:t>
            </a:r>
            <a:r>
              <a:rPr lang="en-US" sz="1400" dirty="0" smtClean="0"/>
              <a:t> </a:t>
            </a:r>
            <a:r>
              <a:rPr lang="en-US" sz="1400" dirty="0" err="1" smtClean="0"/>
              <a:t>sallam</a:t>
            </a:r>
            <a:r>
              <a:rPr lang="en-US" sz="1400" dirty="0" smtClean="0"/>
              <a:t>, and the companions, </a:t>
            </a:r>
            <a:r>
              <a:rPr lang="en-US" sz="1400" dirty="0" err="1" smtClean="0"/>
              <a:t>radiallaahu</a:t>
            </a:r>
            <a:r>
              <a:rPr lang="en-US" sz="1400" dirty="0" smtClean="0"/>
              <a:t> </a:t>
            </a:r>
            <a:r>
              <a:rPr lang="en-US" sz="1400" dirty="0" err="1" smtClean="0"/>
              <a:t>anhum</a:t>
            </a:r>
            <a:r>
              <a:rPr lang="en-US" sz="1400" dirty="0" smtClean="0"/>
              <a:t>. These will provide you with the necessary guidelines and inspiration.</a:t>
            </a:r>
          </a:p>
          <a:p>
            <a:r>
              <a:rPr lang="en-US" sz="1400" dirty="0" smtClean="0"/>
              <a:t>Obtain advice from other teachers when needed, especially those who have experience. This may save time and avoid undue hardships and pain.</a:t>
            </a:r>
            <a:endParaRPr lang="en-GB" sz="1400" dirty="0" smtClean="0"/>
          </a:p>
          <a:p>
            <a:endParaRPr lang="en-ZA" sz="1400" dirty="0"/>
          </a:p>
        </p:txBody>
      </p:sp>
      <p:sp>
        <p:nvSpPr>
          <p:cNvPr id="4" name="Slide Number Placeholder 3"/>
          <p:cNvSpPr>
            <a:spLocks noGrp="1"/>
          </p:cNvSpPr>
          <p:nvPr>
            <p:ph type="sldNum" sz="quarter" idx="10"/>
          </p:nvPr>
        </p:nvSpPr>
        <p:spPr/>
        <p:txBody>
          <a:bodyPr/>
          <a:lstStyle/>
          <a:p>
            <a:fld id="{5956DB26-4B89-4196-9EF9-13148D072AC0}" type="slidenum">
              <a:rPr lang="en-ZA" smtClean="0"/>
              <a:pPr/>
              <a:t>51</a:t>
            </a:fld>
            <a:endParaRPr lang="en-Z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8604" y="4343400"/>
            <a:ext cx="5743596" cy="4114800"/>
          </a:xfrm>
        </p:spPr>
        <p:txBody>
          <a:bodyPr>
            <a:normAutofit/>
          </a:bodyPr>
          <a:lstStyle/>
          <a:p>
            <a:pPr>
              <a:lnSpc>
                <a:spcPct val="80000"/>
              </a:lnSpc>
            </a:pPr>
            <a:r>
              <a:rPr lang="en-US" sz="1800" dirty="0" smtClean="0"/>
              <a:t>Expulsion – most extreme measure.  Only to be resorted to where no alternative is found</a:t>
            </a:r>
            <a:endParaRPr lang="en-ZA" sz="1800" dirty="0" smtClean="0"/>
          </a:p>
          <a:p>
            <a:pPr>
              <a:lnSpc>
                <a:spcPct val="80000"/>
              </a:lnSpc>
            </a:pPr>
            <a:r>
              <a:rPr lang="en-ZA" sz="1800" dirty="0" smtClean="0"/>
              <a:t>There is an alternative to expulsion.</a:t>
            </a:r>
          </a:p>
          <a:p>
            <a:pPr>
              <a:lnSpc>
                <a:spcPct val="80000"/>
              </a:lnSpc>
            </a:pPr>
            <a:r>
              <a:rPr lang="en-ZA" sz="1800" dirty="0" smtClean="0"/>
              <a:t>Isolation for disruptive learning is uncomfortable -  it’s meant to be.</a:t>
            </a:r>
          </a:p>
          <a:p>
            <a:pPr>
              <a:lnSpc>
                <a:spcPct val="80000"/>
              </a:lnSpc>
            </a:pPr>
            <a:r>
              <a:rPr lang="en-ZA" sz="1800" dirty="0" smtClean="0"/>
              <a:t>It is a consequence for inappropriate behaviour.</a:t>
            </a:r>
          </a:p>
          <a:p>
            <a:pPr>
              <a:lnSpc>
                <a:spcPct val="80000"/>
              </a:lnSpc>
            </a:pPr>
            <a:r>
              <a:rPr lang="en-ZA" sz="1800" dirty="0" smtClean="0"/>
              <a:t>Remember that learners my live up to the label of being disruptive and they become more defiant because they are rejected. This could later lead on to criminal behaviour.</a:t>
            </a:r>
          </a:p>
          <a:p>
            <a:pPr>
              <a:lnSpc>
                <a:spcPct val="80000"/>
              </a:lnSpc>
            </a:pPr>
            <a:r>
              <a:rPr lang="en-ZA" sz="1800" dirty="0" smtClean="0"/>
              <a:t>The young person graduates to a group that provides a sense of belonging and gangs are only too willing to do their anti-social work.</a:t>
            </a:r>
          </a:p>
          <a:p>
            <a:pPr>
              <a:lnSpc>
                <a:spcPct val="80000"/>
              </a:lnSpc>
            </a:pPr>
            <a:r>
              <a:rPr lang="en-ZA" sz="1800" dirty="0" smtClean="0"/>
              <a:t>Remember that 20% of unruly learners disrupt education for 80% that want to learn.</a:t>
            </a:r>
          </a:p>
          <a:p>
            <a:pPr>
              <a:lnSpc>
                <a:spcPct val="80000"/>
              </a:lnSpc>
            </a:pPr>
            <a:r>
              <a:rPr lang="en-ZA" sz="1800" dirty="0" smtClean="0"/>
              <a:t>20% takes up 80% of the teachers energy giving very little time to do what the teacher wants to do.</a:t>
            </a:r>
          </a:p>
          <a:p>
            <a:pPr>
              <a:lnSpc>
                <a:spcPct val="80000"/>
              </a:lnSpc>
            </a:pPr>
            <a:endParaRPr lang="en-US" sz="1800" dirty="0" smtClean="0"/>
          </a:p>
          <a:p>
            <a:endParaRPr lang="en-ZA" sz="1800" dirty="0"/>
          </a:p>
        </p:txBody>
      </p:sp>
      <p:sp>
        <p:nvSpPr>
          <p:cNvPr id="4" name="Slide Number Placeholder 3"/>
          <p:cNvSpPr>
            <a:spLocks noGrp="1"/>
          </p:cNvSpPr>
          <p:nvPr>
            <p:ph type="sldNum" sz="quarter" idx="10"/>
          </p:nvPr>
        </p:nvSpPr>
        <p:spPr/>
        <p:txBody>
          <a:bodyPr/>
          <a:lstStyle/>
          <a:p>
            <a:fld id="{5956DB26-4B89-4196-9EF9-13148D072AC0}" type="slidenum">
              <a:rPr lang="en-ZA" smtClean="0"/>
              <a:pPr/>
              <a:t>52</a:t>
            </a:fld>
            <a:endParaRPr lang="en-Z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8604" y="4343400"/>
            <a:ext cx="5743596" cy="4114800"/>
          </a:xfrm>
        </p:spPr>
        <p:txBody>
          <a:bodyPr>
            <a:normAutofit/>
          </a:bodyPr>
          <a:lstStyle/>
          <a:p>
            <a:pPr>
              <a:lnSpc>
                <a:spcPct val="80000"/>
              </a:lnSpc>
            </a:pPr>
            <a:r>
              <a:rPr lang="en-US" sz="1800" dirty="0" smtClean="0"/>
              <a:t>Expulsion – most extreme measure.  Only to be resorted to where no alternative is found</a:t>
            </a:r>
            <a:endParaRPr lang="en-ZA" sz="1800" dirty="0" smtClean="0"/>
          </a:p>
          <a:p>
            <a:pPr>
              <a:lnSpc>
                <a:spcPct val="80000"/>
              </a:lnSpc>
            </a:pPr>
            <a:r>
              <a:rPr lang="en-ZA" sz="1800" dirty="0" smtClean="0"/>
              <a:t>There is an alternative to expulsion.</a:t>
            </a:r>
          </a:p>
          <a:p>
            <a:pPr>
              <a:lnSpc>
                <a:spcPct val="80000"/>
              </a:lnSpc>
            </a:pPr>
            <a:r>
              <a:rPr lang="en-ZA" sz="1800" dirty="0" smtClean="0"/>
              <a:t>Isolation for disruptive learning is uncomfortable -  it’s meant to be.</a:t>
            </a:r>
          </a:p>
          <a:p>
            <a:pPr>
              <a:lnSpc>
                <a:spcPct val="80000"/>
              </a:lnSpc>
            </a:pPr>
            <a:r>
              <a:rPr lang="en-ZA" sz="1800" dirty="0" smtClean="0"/>
              <a:t>It is a consequence for inappropriate behaviour.</a:t>
            </a:r>
          </a:p>
          <a:p>
            <a:pPr>
              <a:lnSpc>
                <a:spcPct val="80000"/>
              </a:lnSpc>
            </a:pPr>
            <a:r>
              <a:rPr lang="en-ZA" sz="1800" dirty="0" smtClean="0"/>
              <a:t>Remember that learners my live up to the label of being disruptive and they become more defiant because they are rejected. This could later lead on to criminal behaviour.</a:t>
            </a:r>
          </a:p>
          <a:p>
            <a:pPr>
              <a:lnSpc>
                <a:spcPct val="80000"/>
              </a:lnSpc>
            </a:pPr>
            <a:r>
              <a:rPr lang="en-ZA" sz="1800" dirty="0" smtClean="0"/>
              <a:t>The young person graduates to a group that provides a sense of belonging and gangs are only too willing to do their anti-social work.</a:t>
            </a:r>
          </a:p>
          <a:p>
            <a:pPr>
              <a:lnSpc>
                <a:spcPct val="80000"/>
              </a:lnSpc>
            </a:pPr>
            <a:r>
              <a:rPr lang="en-ZA" sz="1800" dirty="0" smtClean="0"/>
              <a:t>Remember that 20% of unruly learners disrupt education for 80% that want to learn.</a:t>
            </a:r>
          </a:p>
          <a:p>
            <a:pPr>
              <a:lnSpc>
                <a:spcPct val="80000"/>
              </a:lnSpc>
            </a:pPr>
            <a:r>
              <a:rPr lang="en-ZA" sz="1800" dirty="0" smtClean="0"/>
              <a:t>20% takes up 80% of the teachers energy giving very little time to do what the teacher wants to do.</a:t>
            </a:r>
          </a:p>
          <a:p>
            <a:pPr>
              <a:lnSpc>
                <a:spcPct val="80000"/>
              </a:lnSpc>
            </a:pPr>
            <a:endParaRPr lang="en-US" sz="1800" dirty="0" smtClean="0"/>
          </a:p>
          <a:p>
            <a:endParaRPr lang="en-ZA" sz="1800" dirty="0"/>
          </a:p>
        </p:txBody>
      </p:sp>
      <p:sp>
        <p:nvSpPr>
          <p:cNvPr id="4" name="Slide Number Placeholder 3"/>
          <p:cNvSpPr>
            <a:spLocks noGrp="1"/>
          </p:cNvSpPr>
          <p:nvPr>
            <p:ph type="sldNum" sz="quarter" idx="10"/>
          </p:nvPr>
        </p:nvSpPr>
        <p:spPr/>
        <p:txBody>
          <a:bodyPr/>
          <a:lstStyle/>
          <a:p>
            <a:fld id="{5956DB26-4B89-4196-9EF9-13148D072AC0}" type="slidenum">
              <a:rPr lang="en-ZA" smtClean="0"/>
              <a:pPr/>
              <a:t>53</a:t>
            </a:fld>
            <a:endParaRPr lang="en-Z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800" b="1" dirty="0" smtClean="0">
                <a:latin typeface="Arial Narrow" pitchFamily="34" charset="0"/>
              </a:rPr>
              <a:t>Preventive measures will put a stop to most forms of normal misbehavior.</a:t>
            </a:r>
          </a:p>
          <a:p>
            <a:pPr lvl="0"/>
            <a:endParaRPr lang="en-US" sz="1800" b="1" dirty="0" smtClean="0">
              <a:latin typeface="Arial Narrow" pitchFamily="34" charset="0"/>
            </a:endParaRPr>
          </a:p>
          <a:p>
            <a:r>
              <a:rPr lang="en-US" sz="1800" b="1" dirty="0" smtClean="0">
                <a:latin typeface="Arial Narrow" pitchFamily="34" charset="0"/>
              </a:rPr>
              <a:t>Since most children are very energetic, a </a:t>
            </a:r>
            <a:r>
              <a:rPr lang="en-US" sz="1800" b="1" dirty="0" err="1" smtClean="0">
                <a:latin typeface="Arial Narrow" pitchFamily="34" charset="0"/>
              </a:rPr>
              <a:t>Muallim</a:t>
            </a:r>
            <a:r>
              <a:rPr lang="en-US" sz="1800" b="1" dirty="0" smtClean="0">
                <a:latin typeface="Arial Narrow" pitchFamily="34" charset="0"/>
              </a:rPr>
              <a:t> should keep learners busy all the time at worthwhile work.</a:t>
            </a:r>
          </a:p>
          <a:p>
            <a:endParaRPr lang="en-US" sz="1800" b="1" dirty="0" smtClean="0">
              <a:latin typeface="Arial Narrow" pitchFamily="34" charset="0"/>
            </a:endParaRPr>
          </a:p>
          <a:p>
            <a:pPr lvl="0"/>
            <a:r>
              <a:rPr lang="en-US" sz="1800" b="1" dirty="0" smtClean="0">
                <a:latin typeface="Arial Narrow" pitchFamily="34" charset="0"/>
              </a:rPr>
              <a:t>If every learner has something purposeful to do, there will be fewer cases of misbehavior.</a:t>
            </a:r>
          </a:p>
          <a:p>
            <a:pPr lvl="0"/>
            <a:endParaRPr lang="en-US" sz="1800" b="1" dirty="0" smtClean="0">
              <a:latin typeface="Arial Narrow" pitchFamily="34" charset="0"/>
            </a:endParaRPr>
          </a:p>
          <a:p>
            <a:r>
              <a:rPr lang="en-US" sz="1800" b="1" dirty="0" smtClean="0">
                <a:latin typeface="Arial Narrow" pitchFamily="34" charset="0"/>
              </a:rPr>
              <a:t>Extra work, provided it can be done without disturbing others, should be made available to pupils who are complete with their work.</a:t>
            </a:r>
          </a:p>
          <a:p>
            <a:pPr lvl="0"/>
            <a:endParaRPr lang="en-ZA" sz="1800" dirty="0" smtClean="0"/>
          </a:p>
          <a:p>
            <a:endParaRPr lang="en-ZA" sz="1800" dirty="0" smtClean="0"/>
          </a:p>
          <a:p>
            <a:pPr lvl="0"/>
            <a:endParaRPr lang="en-ZA" sz="1800" dirty="0" smtClean="0"/>
          </a:p>
          <a:p>
            <a:endParaRPr lang="en-ZA" sz="1800" dirty="0"/>
          </a:p>
        </p:txBody>
      </p:sp>
      <p:sp>
        <p:nvSpPr>
          <p:cNvPr id="4" name="Slide Number Placeholder 3"/>
          <p:cNvSpPr>
            <a:spLocks noGrp="1"/>
          </p:cNvSpPr>
          <p:nvPr>
            <p:ph type="sldNum" sz="quarter" idx="10"/>
          </p:nvPr>
        </p:nvSpPr>
        <p:spPr/>
        <p:txBody>
          <a:bodyPr/>
          <a:lstStyle/>
          <a:p>
            <a:fld id="{5956DB26-4B89-4196-9EF9-13148D072AC0}" type="slidenum">
              <a:rPr lang="en-ZA" smtClean="0"/>
              <a:pPr/>
              <a:t>8</a:t>
            </a:fld>
            <a:endParaRPr lang="en-Z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7CE7F8EF-1447-4760-9A29-089561AC99CA}" type="slidenum">
              <a:rPr lang="en-ZA" smtClean="0"/>
              <a:pPr/>
              <a:t>57</a:t>
            </a:fld>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2000" b="1" dirty="0" smtClean="0">
                <a:latin typeface="Arial Narrow" pitchFamily="34" charset="0"/>
              </a:rPr>
              <a:t>Not all physical discomforts can be avoided.</a:t>
            </a:r>
          </a:p>
          <a:p>
            <a:pPr lvl="0"/>
            <a:endParaRPr lang="en-US" sz="2000" b="1" dirty="0" smtClean="0">
              <a:latin typeface="Arial Narrow" pitchFamily="34" charset="0"/>
            </a:endParaRPr>
          </a:p>
          <a:p>
            <a:r>
              <a:rPr lang="en-US" sz="2000" b="1" dirty="0" smtClean="0">
                <a:latin typeface="Arial Narrow" pitchFamily="34" charset="0"/>
              </a:rPr>
              <a:t>The </a:t>
            </a:r>
            <a:r>
              <a:rPr lang="en-US" sz="2000" b="1" dirty="0" err="1" smtClean="0">
                <a:latin typeface="Arial Narrow" pitchFamily="34" charset="0"/>
              </a:rPr>
              <a:t>Muallim</a:t>
            </a:r>
            <a:r>
              <a:rPr lang="en-US" sz="2000" b="1" dirty="0" smtClean="0">
                <a:latin typeface="Arial Narrow" pitchFamily="34" charset="0"/>
              </a:rPr>
              <a:t>/a could reseat pupils making them more comfortable’ ventilate the classroom, send learners who are ill home, and stop learners from injuring and teasing others.</a:t>
            </a:r>
          </a:p>
          <a:p>
            <a:endParaRPr lang="en-US" sz="2000" b="1" dirty="0" smtClean="0">
              <a:latin typeface="Arial Narrow" pitchFamily="34" charset="0"/>
            </a:endParaRPr>
          </a:p>
          <a:p>
            <a:pPr lvl="0" algn="ctr"/>
            <a:endParaRPr lang="en-US" sz="2000" b="1" dirty="0" smtClean="0">
              <a:latin typeface="Arial Narrow" pitchFamily="34" charset="0"/>
            </a:endParaRPr>
          </a:p>
          <a:p>
            <a:pPr lvl="0" algn="ctr"/>
            <a:r>
              <a:rPr lang="en-US" sz="2000" b="1" dirty="0" smtClean="0">
                <a:latin typeface="Arial Narrow" pitchFamily="34" charset="0"/>
              </a:rPr>
              <a:t>Try a variety of methods and ways to stimulate and challenge the pupils.</a:t>
            </a:r>
            <a:endParaRPr lang="en-ZA" sz="2000" dirty="0" smtClean="0"/>
          </a:p>
          <a:p>
            <a:endParaRPr lang="en-ZA" sz="2000" b="1" dirty="0" smtClean="0">
              <a:latin typeface="Arial Narrow" pitchFamily="34" charset="0"/>
            </a:endParaRPr>
          </a:p>
          <a:p>
            <a:pPr lvl="0"/>
            <a:endParaRPr lang="en-ZA" sz="2000" dirty="0" smtClean="0"/>
          </a:p>
          <a:p>
            <a:endParaRPr lang="en-ZA" sz="2000" dirty="0"/>
          </a:p>
        </p:txBody>
      </p:sp>
      <p:sp>
        <p:nvSpPr>
          <p:cNvPr id="4" name="Slide Number Placeholder 3"/>
          <p:cNvSpPr>
            <a:spLocks noGrp="1"/>
          </p:cNvSpPr>
          <p:nvPr>
            <p:ph type="sldNum" sz="quarter" idx="10"/>
          </p:nvPr>
        </p:nvSpPr>
        <p:spPr/>
        <p:txBody>
          <a:bodyPr/>
          <a:lstStyle/>
          <a:p>
            <a:fld id="{5956DB26-4B89-4196-9EF9-13148D072AC0}" type="slidenum">
              <a:rPr lang="en-ZA" smtClean="0"/>
              <a:pPr/>
              <a:t>10</a:t>
            </a:fld>
            <a:endParaRPr lang="en-Z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b="1" dirty="0" smtClean="0">
                <a:latin typeface="Arial Narrow" pitchFamily="34" charset="0"/>
              </a:rPr>
              <a:t>Learners could be given responsibilities in class, e.g. opening windows, distributing notes, turning on and off lights, cleaning the board etc.</a:t>
            </a:r>
          </a:p>
          <a:p>
            <a:endParaRPr lang="en-US" sz="2000" b="1" dirty="0" smtClean="0">
              <a:latin typeface="Arial Narrow" pitchFamily="34" charset="0"/>
            </a:endParaRPr>
          </a:p>
          <a:p>
            <a:r>
              <a:rPr lang="en-US" sz="2000" b="1" dirty="0" smtClean="0">
                <a:latin typeface="Arial Narrow" pitchFamily="34" charset="0"/>
              </a:rPr>
              <a:t>The </a:t>
            </a:r>
            <a:r>
              <a:rPr lang="en-US" sz="2000" b="1" dirty="0" err="1" smtClean="0">
                <a:latin typeface="Arial Narrow" pitchFamily="34" charset="0"/>
              </a:rPr>
              <a:t>Muallim</a:t>
            </a:r>
            <a:r>
              <a:rPr lang="en-US" sz="2000" b="1" dirty="0" smtClean="0">
                <a:latin typeface="Arial Narrow" pitchFamily="34" charset="0"/>
              </a:rPr>
              <a:t>/a should accept apologies and promises and give evidence that promises are kept.</a:t>
            </a:r>
          </a:p>
          <a:p>
            <a:endParaRPr lang="en-US" sz="2000" b="1" dirty="0" smtClean="0">
              <a:latin typeface="Arial Narrow" pitchFamily="34" charset="0"/>
            </a:endParaRPr>
          </a:p>
          <a:p>
            <a:r>
              <a:rPr lang="en-US" sz="2000" b="1" dirty="0" smtClean="0">
                <a:latin typeface="Arial Narrow" pitchFamily="34" charset="0"/>
              </a:rPr>
              <a:t>The </a:t>
            </a:r>
            <a:r>
              <a:rPr lang="en-US" sz="2000" b="1" dirty="0" err="1" smtClean="0">
                <a:latin typeface="Arial Narrow" pitchFamily="34" charset="0"/>
              </a:rPr>
              <a:t>Muallim</a:t>
            </a:r>
            <a:r>
              <a:rPr lang="en-US" sz="2000" b="1" dirty="0" smtClean="0">
                <a:latin typeface="Arial Narrow" pitchFamily="34" charset="0"/>
              </a:rPr>
              <a:t>/a should display an attitude of  trust, for learners will react favorably to a belief in their abilities and worth. </a:t>
            </a:r>
          </a:p>
          <a:p>
            <a:endParaRPr lang="en-US" sz="2000" b="1" dirty="0" smtClean="0">
              <a:latin typeface="Arial Narrow" pitchFamily="34" charset="0"/>
            </a:endParaRPr>
          </a:p>
          <a:p>
            <a:endParaRPr lang="en-US" sz="2000" b="1" dirty="0" smtClean="0">
              <a:latin typeface="Arial Narrow" pitchFamily="34" charset="0"/>
            </a:endParaRPr>
          </a:p>
          <a:p>
            <a:endParaRPr lang="en-ZA" sz="2000" dirty="0"/>
          </a:p>
        </p:txBody>
      </p:sp>
      <p:sp>
        <p:nvSpPr>
          <p:cNvPr id="4" name="Slide Number Placeholder 3"/>
          <p:cNvSpPr>
            <a:spLocks noGrp="1"/>
          </p:cNvSpPr>
          <p:nvPr>
            <p:ph type="sldNum" sz="quarter" idx="10"/>
          </p:nvPr>
        </p:nvSpPr>
        <p:spPr/>
        <p:txBody>
          <a:bodyPr/>
          <a:lstStyle/>
          <a:p>
            <a:fld id="{5956DB26-4B89-4196-9EF9-13148D072AC0}" type="slidenum">
              <a:rPr lang="en-ZA" smtClean="0"/>
              <a:pPr/>
              <a:t>12</a:t>
            </a:fld>
            <a:endParaRPr lang="en-Z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4290" y="4343400"/>
            <a:ext cx="6643710" cy="4114800"/>
          </a:xfrm>
        </p:spPr>
        <p:txBody>
          <a:bodyPr>
            <a:normAutofit/>
          </a:bodyPr>
          <a:lstStyle/>
          <a:p>
            <a:pPr lvl="0"/>
            <a:r>
              <a:rPr lang="en-US" sz="2400" b="1" dirty="0" smtClean="0">
                <a:solidFill>
                  <a:srgbClr val="003300"/>
                </a:solidFill>
                <a:latin typeface="Arial Narrow" pitchFamily="34" charset="0"/>
              </a:rPr>
              <a:t>If the </a:t>
            </a:r>
            <a:r>
              <a:rPr lang="en-US" sz="2400" b="1" dirty="0" err="1" smtClean="0">
                <a:solidFill>
                  <a:srgbClr val="003300"/>
                </a:solidFill>
                <a:latin typeface="Arial Narrow" pitchFamily="34" charset="0"/>
              </a:rPr>
              <a:t>Madrassah</a:t>
            </a:r>
            <a:r>
              <a:rPr lang="en-US" sz="2400" b="1" dirty="0" smtClean="0">
                <a:solidFill>
                  <a:srgbClr val="003300"/>
                </a:solidFill>
                <a:latin typeface="Arial Narrow" pitchFamily="34" charset="0"/>
              </a:rPr>
              <a:t>/School sets the correct tone and encourages the development of a healthy relationship between </a:t>
            </a:r>
            <a:r>
              <a:rPr lang="en-US" sz="2400" b="1" dirty="0" err="1" smtClean="0">
                <a:solidFill>
                  <a:srgbClr val="003300"/>
                </a:solidFill>
                <a:latin typeface="Arial Narrow" pitchFamily="34" charset="0"/>
              </a:rPr>
              <a:t>Mu’allim</a:t>
            </a:r>
            <a:r>
              <a:rPr lang="en-US" sz="2400" b="1" dirty="0" smtClean="0">
                <a:solidFill>
                  <a:srgbClr val="003300"/>
                </a:solidFill>
                <a:latin typeface="Arial Narrow" pitchFamily="34" charset="0"/>
              </a:rPr>
              <a:t>/Learner it will be to the advantage of all concerned.</a:t>
            </a:r>
          </a:p>
          <a:p>
            <a:pPr lvl="0"/>
            <a:endParaRPr lang="en-US" sz="2400" b="1" dirty="0" smtClean="0">
              <a:solidFill>
                <a:srgbClr val="003300"/>
              </a:solidFill>
              <a:latin typeface="Arial Narrow" pitchFamily="34" charset="0"/>
            </a:endParaRPr>
          </a:p>
          <a:p>
            <a:r>
              <a:rPr lang="en-US" sz="2400" b="1" dirty="0" smtClean="0">
                <a:solidFill>
                  <a:srgbClr val="003300"/>
                </a:solidFill>
                <a:latin typeface="Arial Narrow" pitchFamily="34" charset="0"/>
              </a:rPr>
              <a:t>Disruptive behavior from a learner can be a cry for help. The </a:t>
            </a:r>
            <a:r>
              <a:rPr lang="en-US" sz="2400" b="1" dirty="0" err="1" smtClean="0">
                <a:solidFill>
                  <a:srgbClr val="003300"/>
                </a:solidFill>
                <a:latin typeface="Arial Narrow" pitchFamily="34" charset="0"/>
              </a:rPr>
              <a:t>Mu’allim</a:t>
            </a:r>
            <a:r>
              <a:rPr lang="en-US" sz="2400" b="1" dirty="0" smtClean="0">
                <a:solidFill>
                  <a:srgbClr val="003300"/>
                </a:solidFill>
                <a:latin typeface="Arial Narrow" pitchFamily="34" charset="0"/>
              </a:rPr>
              <a:t>/ah can turn these events into opportunities of influencing the child for life. Sometimes, we let slip these challenges, and the moment is lost forever.</a:t>
            </a:r>
          </a:p>
          <a:p>
            <a:pPr lvl="0"/>
            <a:endParaRPr lang="en-US" sz="2400" b="1" dirty="0" smtClean="0">
              <a:solidFill>
                <a:srgbClr val="003300"/>
              </a:solidFill>
              <a:latin typeface="Arial Narrow" pitchFamily="34" charset="0"/>
            </a:endParaRPr>
          </a:p>
          <a:p>
            <a:endParaRPr lang="en-ZA" sz="2400" dirty="0">
              <a:solidFill>
                <a:srgbClr val="003300"/>
              </a:solidFill>
            </a:endParaRPr>
          </a:p>
        </p:txBody>
      </p:sp>
      <p:sp>
        <p:nvSpPr>
          <p:cNvPr id="4" name="Slide Number Placeholder 3"/>
          <p:cNvSpPr>
            <a:spLocks noGrp="1"/>
          </p:cNvSpPr>
          <p:nvPr>
            <p:ph type="sldNum" sz="quarter" idx="10"/>
          </p:nvPr>
        </p:nvSpPr>
        <p:spPr/>
        <p:txBody>
          <a:bodyPr/>
          <a:lstStyle/>
          <a:p>
            <a:fld id="{5956DB26-4B89-4196-9EF9-13148D072AC0}" type="slidenum">
              <a:rPr lang="en-ZA" smtClean="0"/>
              <a:pPr/>
              <a:t>13</a:t>
            </a:fld>
            <a:endParaRPr lang="en-Z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sz="1800" b="1" dirty="0" smtClean="0">
                <a:latin typeface="Arial Narrow" pitchFamily="34" charset="0"/>
              </a:rPr>
              <a:t>1. Use actions to show disapproval of the learner’s behaviour: shake your head, register surprise or an enquiring look, remove object of attention from learner.</a:t>
            </a:r>
          </a:p>
          <a:p>
            <a:endParaRPr lang="en-ZA" sz="1800" b="1" dirty="0" smtClean="0">
              <a:latin typeface="Arial Narrow" pitchFamily="34" charset="0"/>
            </a:endParaRPr>
          </a:p>
          <a:p>
            <a:endParaRPr lang="en-ZA" sz="1800" b="1" dirty="0" smtClean="0">
              <a:latin typeface="Arial Narrow" pitchFamily="34" charset="0"/>
            </a:endParaRPr>
          </a:p>
          <a:p>
            <a:endParaRPr lang="en-ZA" sz="1800" b="1" dirty="0" smtClean="0">
              <a:latin typeface="Arial Narrow" pitchFamily="34" charset="0"/>
            </a:endParaRPr>
          </a:p>
          <a:p>
            <a:r>
              <a:rPr lang="en-ZA" sz="1800" b="1" dirty="0" smtClean="0">
                <a:latin typeface="Arial Narrow" pitchFamily="34" charset="0"/>
              </a:rPr>
              <a:t>2. Pass a learner a new note or point finger or nod head to indicate what learner should do as a replacement for the disapproved activity.</a:t>
            </a:r>
          </a:p>
          <a:p>
            <a:endParaRPr lang="en-ZA" sz="1800" b="1" dirty="0" smtClean="0">
              <a:latin typeface="Arial Narrow" pitchFamily="34" charset="0"/>
            </a:endParaRPr>
          </a:p>
          <a:p>
            <a:endParaRPr lang="en-ZA" sz="1800" b="1" dirty="0" smtClean="0">
              <a:latin typeface="Arial Narrow" pitchFamily="34" charset="0"/>
            </a:endParaRPr>
          </a:p>
          <a:p>
            <a:r>
              <a:rPr lang="en-ZA" sz="1800" b="1" dirty="0" smtClean="0">
                <a:latin typeface="Arial Narrow" pitchFamily="34" charset="0"/>
              </a:rPr>
              <a:t>3.Give a learner work which changes his lack of attention to active participation.</a:t>
            </a:r>
            <a:endParaRPr lang="en-ZA" sz="1800" b="1" dirty="0">
              <a:latin typeface="Arial Narrow" pitchFamily="34" charset="0"/>
            </a:endParaRPr>
          </a:p>
        </p:txBody>
      </p:sp>
      <p:sp>
        <p:nvSpPr>
          <p:cNvPr id="4" name="Slide Number Placeholder 3"/>
          <p:cNvSpPr>
            <a:spLocks noGrp="1"/>
          </p:cNvSpPr>
          <p:nvPr>
            <p:ph type="sldNum" sz="quarter" idx="10"/>
          </p:nvPr>
        </p:nvSpPr>
        <p:spPr/>
        <p:txBody>
          <a:bodyPr/>
          <a:lstStyle/>
          <a:p>
            <a:fld id="{5956DB26-4B89-4196-9EF9-13148D072AC0}" type="slidenum">
              <a:rPr lang="en-ZA" smtClean="0"/>
              <a:pPr/>
              <a:t>32</a:t>
            </a:fld>
            <a:endParaRPr lang="en-Z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5956DB26-4B89-4196-9EF9-13148D072AC0}" type="slidenum">
              <a:rPr lang="en-ZA" smtClean="0"/>
              <a:pPr/>
              <a:t>33</a:t>
            </a:fld>
            <a:endParaRPr lang="en-Z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latin typeface="Arial Narrow" pitchFamily="34" charset="0"/>
            </a:endParaRPr>
          </a:p>
          <a:p>
            <a:endParaRPr lang="en-ZA" dirty="0"/>
          </a:p>
        </p:txBody>
      </p:sp>
      <p:sp>
        <p:nvSpPr>
          <p:cNvPr id="4" name="Slide Number Placeholder 3"/>
          <p:cNvSpPr>
            <a:spLocks noGrp="1"/>
          </p:cNvSpPr>
          <p:nvPr>
            <p:ph type="sldNum" sz="quarter" idx="10"/>
          </p:nvPr>
        </p:nvSpPr>
        <p:spPr/>
        <p:txBody>
          <a:bodyPr/>
          <a:lstStyle/>
          <a:p>
            <a:fld id="{5956DB26-4B89-4196-9EF9-13148D072AC0}" type="slidenum">
              <a:rPr lang="en-ZA" smtClean="0"/>
              <a:pPr/>
              <a:t>34</a:t>
            </a:fld>
            <a:endParaRPr lang="en-ZA"/>
          </a:p>
        </p:txBody>
      </p:sp>
      <p:sp>
        <p:nvSpPr>
          <p:cNvPr id="5" name="Rectangle 4"/>
          <p:cNvSpPr/>
          <p:nvPr/>
        </p:nvSpPr>
        <p:spPr>
          <a:xfrm>
            <a:off x="0" y="4429124"/>
            <a:ext cx="6858000" cy="830997"/>
          </a:xfrm>
          <a:prstGeom prst="rect">
            <a:avLst/>
          </a:prstGeom>
        </p:spPr>
        <p:txBody>
          <a:bodyPr wrap="square">
            <a:spAutoFit/>
          </a:bodyPr>
          <a:lstStyle/>
          <a:p>
            <a:pPr algn="just">
              <a:buClr>
                <a:srgbClr val="FF0000"/>
              </a:buClr>
            </a:pPr>
            <a:r>
              <a:rPr lang="en-US" sz="2400" b="1" dirty="0" smtClean="0">
                <a:latin typeface="Arial Narrow" pitchFamily="34" charset="0"/>
              </a:rPr>
              <a:t>6.Remove temporarily from a learner the privilege which he has abused.</a:t>
            </a:r>
          </a:p>
        </p:txBody>
      </p:sp>
      <p:sp>
        <p:nvSpPr>
          <p:cNvPr id="6" name="Rectangle 5"/>
          <p:cNvSpPr/>
          <p:nvPr/>
        </p:nvSpPr>
        <p:spPr>
          <a:xfrm>
            <a:off x="0" y="8143900"/>
            <a:ext cx="6858000" cy="757130"/>
          </a:xfrm>
          <a:prstGeom prst="rect">
            <a:avLst/>
          </a:prstGeom>
        </p:spPr>
        <p:txBody>
          <a:bodyPr wrap="square">
            <a:spAutoFit/>
          </a:bodyPr>
          <a:lstStyle/>
          <a:p>
            <a:pPr algn="just">
              <a:lnSpc>
                <a:spcPct val="90000"/>
              </a:lnSpc>
              <a:buClr>
                <a:srgbClr val="FF0000"/>
              </a:buClr>
            </a:pPr>
            <a:r>
              <a:rPr lang="en-US" sz="2400" b="1" dirty="0" smtClean="0">
                <a:latin typeface="Arial Narrow" pitchFamily="34" charset="0"/>
              </a:rPr>
              <a:t>10. Firmly say “no” or “stop” to what is likely to become a more serious action.</a:t>
            </a:r>
            <a:endParaRPr lang="en-US" sz="2400" b="1" dirty="0">
              <a:latin typeface="Arial Narrow" pitchFamily="34" charset="0"/>
            </a:endParaRPr>
          </a:p>
        </p:txBody>
      </p:sp>
      <p:sp>
        <p:nvSpPr>
          <p:cNvPr id="7" name="Rectangle 6"/>
          <p:cNvSpPr/>
          <p:nvPr/>
        </p:nvSpPr>
        <p:spPr>
          <a:xfrm>
            <a:off x="0" y="6143636"/>
            <a:ext cx="6858000" cy="830997"/>
          </a:xfrm>
          <a:prstGeom prst="rect">
            <a:avLst/>
          </a:prstGeom>
        </p:spPr>
        <p:txBody>
          <a:bodyPr wrap="square">
            <a:spAutoFit/>
          </a:bodyPr>
          <a:lstStyle/>
          <a:p>
            <a:pPr algn="just">
              <a:buClr>
                <a:srgbClr val="FF0000"/>
              </a:buClr>
            </a:pPr>
            <a:r>
              <a:rPr lang="en-US" sz="2400" b="1" dirty="0" smtClean="0">
                <a:latin typeface="Arial Narrow" pitchFamily="34" charset="0"/>
              </a:rPr>
              <a:t>8. Temporarily ignore the “show-off”, but later assign him/her productive classroom work.</a:t>
            </a:r>
            <a:endParaRPr lang="en-US" sz="2400" b="1" dirty="0">
              <a:latin typeface="Arial Narrow" pitchFamily="34" charset="0"/>
            </a:endParaRPr>
          </a:p>
        </p:txBody>
      </p:sp>
      <p:sp>
        <p:nvSpPr>
          <p:cNvPr id="8" name="Rectangle 7"/>
          <p:cNvSpPr/>
          <p:nvPr/>
        </p:nvSpPr>
        <p:spPr>
          <a:xfrm>
            <a:off x="0" y="5286380"/>
            <a:ext cx="6858000" cy="830997"/>
          </a:xfrm>
          <a:prstGeom prst="rect">
            <a:avLst/>
          </a:prstGeom>
        </p:spPr>
        <p:txBody>
          <a:bodyPr wrap="square">
            <a:spAutoFit/>
          </a:bodyPr>
          <a:lstStyle/>
          <a:p>
            <a:pPr algn="just">
              <a:buClr>
                <a:srgbClr val="FF0000"/>
              </a:buClr>
            </a:pPr>
            <a:r>
              <a:rPr lang="en-US" sz="2400" b="1" dirty="0" smtClean="0">
                <a:latin typeface="Arial Narrow" pitchFamily="34" charset="0"/>
              </a:rPr>
              <a:t>7. Require a learner to remain after </a:t>
            </a:r>
            <a:r>
              <a:rPr lang="en-US" sz="2400" b="1" dirty="0" err="1" smtClean="0">
                <a:latin typeface="Arial Narrow" pitchFamily="34" charset="0"/>
              </a:rPr>
              <a:t>madrassah</a:t>
            </a:r>
            <a:r>
              <a:rPr lang="en-US" sz="2400" b="1" dirty="0" smtClean="0">
                <a:latin typeface="Arial Narrow" pitchFamily="34" charset="0"/>
              </a:rPr>
              <a:t> to finish the work not done.</a:t>
            </a:r>
            <a:endParaRPr lang="en-US" sz="2400" b="1" dirty="0">
              <a:latin typeface="Arial Narrow" pitchFamily="34" charset="0"/>
            </a:endParaRPr>
          </a:p>
        </p:txBody>
      </p:sp>
      <p:sp>
        <p:nvSpPr>
          <p:cNvPr id="9" name="Rectangle 8"/>
          <p:cNvSpPr/>
          <p:nvPr/>
        </p:nvSpPr>
        <p:spPr>
          <a:xfrm>
            <a:off x="0" y="7215206"/>
            <a:ext cx="6858000" cy="757130"/>
          </a:xfrm>
          <a:prstGeom prst="rect">
            <a:avLst/>
          </a:prstGeom>
        </p:spPr>
        <p:txBody>
          <a:bodyPr wrap="square">
            <a:spAutoFit/>
          </a:bodyPr>
          <a:lstStyle/>
          <a:p>
            <a:pPr algn="just">
              <a:lnSpc>
                <a:spcPct val="90000"/>
              </a:lnSpc>
              <a:buClr>
                <a:srgbClr val="FF0000"/>
              </a:buClr>
            </a:pPr>
            <a:r>
              <a:rPr lang="en-US" sz="2400" b="1" dirty="0" smtClean="0">
                <a:latin typeface="Arial Narrow" pitchFamily="34" charset="0"/>
              </a:rPr>
              <a:t>9. Cast his/her eyes over  the entire class every minute or so, to prevent misbehavior before the start.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5956DB26-4B89-4196-9EF9-13148D072AC0}" type="slidenum">
              <a:rPr lang="en-ZA" smtClean="0"/>
              <a:pPr/>
              <a:t>35</a:t>
            </a:fld>
            <a:endParaRPr lang="en-ZA"/>
          </a:p>
        </p:txBody>
      </p:sp>
      <p:sp>
        <p:nvSpPr>
          <p:cNvPr id="5" name="Rectangle 4"/>
          <p:cNvSpPr/>
          <p:nvPr/>
        </p:nvSpPr>
        <p:spPr>
          <a:xfrm>
            <a:off x="857232" y="6500826"/>
            <a:ext cx="5143536" cy="1477328"/>
          </a:xfrm>
          <a:prstGeom prst="rect">
            <a:avLst/>
          </a:prstGeom>
        </p:spPr>
        <p:txBody>
          <a:bodyPr wrap="square">
            <a:spAutoFit/>
          </a:bodyPr>
          <a:lstStyle/>
          <a:p>
            <a:pPr algn="just">
              <a:lnSpc>
                <a:spcPct val="90000"/>
              </a:lnSpc>
              <a:buClr>
                <a:srgbClr val="FF0000"/>
              </a:buClr>
            </a:pPr>
            <a:r>
              <a:rPr lang="en-US" sz="2000" b="1" dirty="0" smtClean="0"/>
              <a:t>12. Require the learner to report after </a:t>
            </a:r>
            <a:r>
              <a:rPr lang="en-US" sz="2000" b="1" dirty="0" err="1" smtClean="0"/>
              <a:t>madrassah</a:t>
            </a:r>
            <a:r>
              <a:rPr lang="en-US" sz="2000" b="1" dirty="0" smtClean="0"/>
              <a:t> where he/she mildly reprimands the child or asks the cause of the behavior.  </a:t>
            </a:r>
            <a:r>
              <a:rPr lang="en-US" sz="2000" b="1" dirty="0" err="1" smtClean="0"/>
              <a:t>He/She</a:t>
            </a:r>
            <a:r>
              <a:rPr lang="en-US" sz="2000" b="1" dirty="0" smtClean="0"/>
              <a:t> also explains to him/her reasons for </a:t>
            </a:r>
            <a:r>
              <a:rPr lang="en-US" sz="2000" b="1" dirty="0" err="1" smtClean="0"/>
              <a:t>madrassah</a:t>
            </a:r>
            <a:r>
              <a:rPr lang="en-US" sz="2000" b="1" dirty="0" smtClean="0"/>
              <a:t> regulations.</a:t>
            </a:r>
            <a:endParaRPr lang="en-US" sz="2000" b="1" dirty="0"/>
          </a:p>
        </p:txBody>
      </p:sp>
      <p:sp>
        <p:nvSpPr>
          <p:cNvPr id="6" name="Rectangle 5"/>
          <p:cNvSpPr/>
          <p:nvPr/>
        </p:nvSpPr>
        <p:spPr>
          <a:xfrm>
            <a:off x="785794" y="4643438"/>
            <a:ext cx="5286412" cy="1477328"/>
          </a:xfrm>
          <a:prstGeom prst="rect">
            <a:avLst/>
          </a:prstGeom>
        </p:spPr>
        <p:txBody>
          <a:bodyPr wrap="square">
            <a:spAutoFit/>
          </a:bodyPr>
          <a:lstStyle/>
          <a:p>
            <a:pPr algn="just">
              <a:lnSpc>
                <a:spcPct val="90000"/>
              </a:lnSpc>
              <a:buClr>
                <a:srgbClr val="FF0000"/>
              </a:buClr>
            </a:pPr>
            <a:r>
              <a:rPr lang="en-US" sz="2000" b="1" dirty="0" smtClean="0"/>
              <a:t>11. Without losing his/her emotional composure, show his/her annoyance or disgust.  </a:t>
            </a:r>
            <a:r>
              <a:rPr lang="en-US" sz="2000" b="1" dirty="0" err="1" smtClean="0"/>
              <a:t>He/She</a:t>
            </a:r>
            <a:r>
              <a:rPr lang="en-US" sz="2000" b="1" dirty="0" smtClean="0"/>
              <a:t> does not “blast” his/her pupils or go into abusing the learner, but he is sharp and firm, flatly rejects a proposal, or is indignant.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BB1B6962-F54E-4484-8334-E138FE49E918}" type="datetimeFigureOut">
              <a:rPr lang="en-US" smtClean="0"/>
              <a:pPr/>
              <a:t>2/11/2015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77B06C3-6088-42B4-980D-B9134EEED15D}"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B1B6962-F54E-4484-8334-E138FE49E918}" type="datetimeFigureOut">
              <a:rPr lang="en-US" smtClean="0"/>
              <a:pPr/>
              <a:t>2/11/2015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77B06C3-6088-42B4-980D-B9134EEED15D}"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B1B6962-F54E-4484-8334-E138FE49E918}" type="datetimeFigureOut">
              <a:rPr lang="en-US" smtClean="0"/>
              <a:pPr/>
              <a:t>2/11/2015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77B06C3-6088-42B4-980D-B9134EEED15D}" type="slidenum">
              <a:rPr lang="en-ZA" smtClean="0"/>
              <a:pPr/>
              <a:t>‹#›</a:t>
            </a:fld>
            <a:endParaRPr lang="en-Z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6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AF5384BE-0AAC-4686-B986-8F62DFF470C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AD8A5D0-D4C2-405A-B1F6-1880CE94028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B1B6962-F54E-4484-8334-E138FE49E918}" type="datetimeFigureOut">
              <a:rPr lang="en-US" smtClean="0"/>
              <a:pPr/>
              <a:t>2/11/2015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77B06C3-6088-42B4-980D-B9134EEED15D}"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1B6962-F54E-4484-8334-E138FE49E918}" type="datetimeFigureOut">
              <a:rPr lang="en-US" smtClean="0"/>
              <a:pPr/>
              <a:t>2/11/2015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77B06C3-6088-42B4-980D-B9134EEED15D}"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BB1B6962-F54E-4484-8334-E138FE49E918}" type="datetimeFigureOut">
              <a:rPr lang="en-US" smtClean="0"/>
              <a:pPr/>
              <a:t>2/11/2015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77B06C3-6088-42B4-980D-B9134EEED15D}"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BB1B6962-F54E-4484-8334-E138FE49E918}" type="datetimeFigureOut">
              <a:rPr lang="en-US" smtClean="0"/>
              <a:pPr/>
              <a:t>2/11/2015</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E77B06C3-6088-42B4-980D-B9134EEED15D}"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BB1B6962-F54E-4484-8334-E138FE49E918}" type="datetimeFigureOut">
              <a:rPr lang="en-US" smtClean="0"/>
              <a:pPr/>
              <a:t>2/11/2015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E77B06C3-6088-42B4-980D-B9134EEED15D}"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B6962-F54E-4484-8334-E138FE49E918}" type="datetimeFigureOut">
              <a:rPr lang="en-US" smtClean="0"/>
              <a:pPr/>
              <a:t>2/11/2015</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E77B06C3-6088-42B4-980D-B9134EEED15D}"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1B6962-F54E-4484-8334-E138FE49E918}" type="datetimeFigureOut">
              <a:rPr lang="en-US" smtClean="0"/>
              <a:pPr/>
              <a:t>2/11/2015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77B06C3-6088-42B4-980D-B9134EEED15D}"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1B6962-F54E-4484-8334-E138FE49E918}" type="datetimeFigureOut">
              <a:rPr lang="en-US" smtClean="0"/>
              <a:pPr/>
              <a:t>2/11/2015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77B06C3-6088-42B4-980D-B9134EEED15D}"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26000" b="-2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B6962-F54E-4484-8334-E138FE49E918}" type="datetimeFigureOut">
              <a:rPr lang="en-US" smtClean="0"/>
              <a:pPr/>
              <a:t>2/11/2015</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B06C3-6088-42B4-980D-B9134EEED15D}"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3.xml"/><Relationship Id="rId7"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4.xml"/><Relationship Id="rId7"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gif"/><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1.gif"/><Relationship Id="rId7" Type="http://schemas.openxmlformats.org/officeDocument/2006/relationships/image" Target="../media/image4.png"/><Relationship Id="rId2"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22.gif"/></Relationships>
</file>

<file path=ppt/slides/_rels/slide2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5.xml"/><Relationship Id="rId7" Type="http://schemas.openxmlformats.org/officeDocument/2006/relationships/image" Target="../media/image3.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6.xml"/><Relationship Id="rId7" Type="http://schemas.openxmlformats.org/officeDocument/2006/relationships/image" Target="../media/image3.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7.xml"/><Relationship Id="rId7" Type="http://schemas.openxmlformats.org/officeDocument/2006/relationships/image" Target="../media/image3.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5.gi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8.xml"/><Relationship Id="rId7"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9.xml"/><Relationship Id="rId7"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0.xml"/><Relationship Id="rId7"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4.png"/></Relationships>
</file>

<file path=ppt/slides/_rels/slide3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1.xml"/><Relationship Id="rId7"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4.png"/></Relationships>
</file>

<file path=ppt/slides/_rels/slide3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2.xml"/><Relationship Id="rId7"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3.xml"/><Relationship Id="rId7"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4.xml"/><Relationship Id="rId7" Type="http://schemas.openxmlformats.org/officeDocument/2006/relationships/image" Target="../media/image3.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5.xml"/><Relationship Id="rId7"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4.png"/></Relationships>
</file>

<file path=ppt/slides/_rels/slide4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6.xml"/><Relationship Id="rId7"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 Id="rId9" Type="http://schemas.openxmlformats.org/officeDocument/2006/relationships/image" Target="../media/image4.png"/></Relationships>
</file>

<file path=ppt/slides/_rels/slide4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7.xml"/><Relationship Id="rId7" Type="http://schemas.openxmlformats.org/officeDocument/2006/relationships/image" Target="../media/image3.jpeg"/><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gi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51.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8.xml"/><Relationship Id="rId7"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image" Target="../media/image4.png"/></Relationships>
</file>

<file path=ppt/slides/_rels/slide5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9.xml"/><Relationship Id="rId7"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 Id="rId9" Type="http://schemas.openxmlformats.org/officeDocument/2006/relationships/image" Target="../media/image4.png"/></Relationships>
</file>

<file path=ppt/slides/_rels/slide5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0.xml"/><Relationship Id="rId7" Type="http://schemas.openxmlformats.org/officeDocument/2006/relationships/image" Target="../media/image3.jpe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1.xml"/><Relationship Id="rId7" Type="http://schemas.openxmlformats.org/officeDocument/2006/relationships/image" Target="../media/image3.jpe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0100" y="428604"/>
            <a:ext cx="7406640" cy="1472184"/>
          </a:xfrm>
        </p:spPr>
        <p:txBody>
          <a:bodyPr>
            <a:normAutofit/>
          </a:bodyPr>
          <a:lstStyle/>
          <a:p>
            <a:pPr algn="ctr"/>
            <a:r>
              <a:rPr lang="en-GB" dirty="0" smtClean="0">
                <a:solidFill>
                  <a:schemeClr val="tx1"/>
                </a:solidFill>
                <a:latin typeface="Arial Black" pitchFamily="34" charset="0"/>
              </a:rPr>
              <a:t>Discipline</a:t>
            </a:r>
            <a:endParaRPr lang="en-GB" dirty="0">
              <a:solidFill>
                <a:schemeClr val="tx1"/>
              </a:solidFill>
              <a:latin typeface="Arial Black" pitchFamily="34" charset="0"/>
            </a:endParaRPr>
          </a:p>
        </p:txBody>
      </p:sp>
      <p:grpSp>
        <p:nvGrpSpPr>
          <p:cNvPr id="8" name="Group 7"/>
          <p:cNvGrpSpPr/>
          <p:nvPr/>
        </p:nvGrpSpPr>
        <p:grpSpPr>
          <a:xfrm>
            <a:off x="0" y="6072181"/>
            <a:ext cx="9144000" cy="785819"/>
            <a:chOff x="0" y="4643445"/>
            <a:chExt cx="9144000" cy="785819"/>
          </a:xfrm>
        </p:grpSpPr>
        <p:pic>
          <p:nvPicPr>
            <p:cNvPr id="9" name="Picture 8" descr="Picture1.jpg"/>
            <p:cNvPicPr/>
            <p:nvPr/>
          </p:nvPicPr>
          <p:blipFill>
            <a:blip r:embed="rId3">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10" name="Picture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11" name="Picture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2" name="Rounded Rectangle 11"/>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grpSp>
        <p:nvGrpSpPr>
          <p:cNvPr id="19" name="Group 18"/>
          <p:cNvGrpSpPr/>
          <p:nvPr/>
        </p:nvGrpSpPr>
        <p:grpSpPr>
          <a:xfrm>
            <a:off x="3143240" y="2143116"/>
            <a:ext cx="3143272" cy="2857520"/>
            <a:chOff x="3143240" y="1785926"/>
            <a:chExt cx="3286148" cy="3286148"/>
          </a:xfrm>
        </p:grpSpPr>
        <p:pic>
          <p:nvPicPr>
            <p:cNvPr id="16" name="Picture 15" descr="rubber_stamp_of_approval_md_wm.gif"/>
            <p:cNvPicPr>
              <a:picLocks noChangeAspect="1"/>
            </p:cNvPicPr>
            <p:nvPr/>
          </p:nvPicPr>
          <p:blipFill>
            <a:blip r:embed="rId6"/>
            <a:stretch>
              <a:fillRect/>
            </a:stretch>
          </p:blipFill>
          <p:spPr>
            <a:xfrm>
              <a:off x="3143240" y="1785926"/>
              <a:ext cx="3286148" cy="3286148"/>
            </a:xfrm>
            <a:prstGeom prst="rect">
              <a:avLst/>
            </a:prstGeom>
          </p:spPr>
        </p:pic>
        <p:sp>
          <p:nvSpPr>
            <p:cNvPr id="18" name="Rectangle 17"/>
            <p:cNvSpPr/>
            <p:nvPr/>
          </p:nvSpPr>
          <p:spPr>
            <a:xfrm>
              <a:off x="3714744" y="4429132"/>
              <a:ext cx="2357454" cy="5000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dirty="0"/>
            </a:p>
          </p:txBody>
        </p:sp>
      </p:grpSp>
      <p:sp>
        <p:nvSpPr>
          <p:cNvPr id="13" name="Rectangle 12"/>
          <p:cNvSpPr/>
          <p:nvPr/>
        </p:nvSpPr>
        <p:spPr>
          <a:xfrm>
            <a:off x="214282" y="214290"/>
            <a:ext cx="8715436" cy="5572164"/>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ZA" dirty="0"/>
          </a:p>
        </p:txBody>
      </p:sp>
    </p:spTree>
    <p:extLst>
      <p:ext uri="{BB962C8B-B14F-4D97-AF65-F5344CB8AC3E}">
        <p14:creationId xmlns:p14="http://schemas.microsoft.com/office/powerpoint/2010/main" xmlns="" val="392401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nvGraphicFramePr>
        <p:xfrm>
          <a:off x="0" y="571480"/>
          <a:ext cx="9644130"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8"/>
          <p:cNvGrpSpPr/>
          <p:nvPr/>
        </p:nvGrpSpPr>
        <p:grpSpPr>
          <a:xfrm>
            <a:off x="0" y="6072181"/>
            <a:ext cx="9144000" cy="785819"/>
            <a:chOff x="0" y="4643445"/>
            <a:chExt cx="9144000" cy="785819"/>
          </a:xfrm>
        </p:grpSpPr>
        <p:pic>
          <p:nvPicPr>
            <p:cNvPr id="4" name="Picture 3" descr="Picture1.jpg"/>
            <p:cNvPicPr/>
            <p:nvPr/>
          </p:nvPicPr>
          <p:blipFill>
            <a:blip r:embed="rId7">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5" name="Picture 4"/>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6" name="Picture 5"/>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7" name="Rounded Rectangle 6"/>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C7B73D14-33B6-4277-9558-F73CA1084B4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19854230-E269-4561-90C8-06DCAA9DFB7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graphicEl>
                                              <a:dgm id="{CB9F364E-5EDE-4FBE-9C56-8095C99E75A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42976" y="142852"/>
            <a:ext cx="7304500" cy="523220"/>
          </a:xfrm>
          <a:prstGeom prst="rect">
            <a:avLst/>
          </a:prstGeom>
          <a:noFill/>
        </p:spPr>
        <p:txBody>
          <a:bodyPr wrap="none" rtlCol="0">
            <a:spAutoFit/>
          </a:bodyPr>
          <a:lstStyle/>
          <a:p>
            <a:r>
              <a:rPr lang="en-ZA" sz="2800" b="1" dirty="0" smtClean="0">
                <a:latin typeface="Arial Rounded MT Bold" pitchFamily="34" charset="0"/>
              </a:rPr>
              <a:t>Contemplate over the following scenario:</a:t>
            </a:r>
            <a:endParaRPr lang="en-ZA" sz="2800" b="1" dirty="0">
              <a:latin typeface="Arial Rounded MT Bold" pitchFamily="34" charset="0"/>
            </a:endParaRPr>
          </a:p>
        </p:txBody>
      </p:sp>
      <p:sp>
        <p:nvSpPr>
          <p:cNvPr id="9" name="Rectangle 8"/>
          <p:cNvSpPr/>
          <p:nvPr/>
        </p:nvSpPr>
        <p:spPr>
          <a:xfrm>
            <a:off x="285720" y="1214422"/>
            <a:ext cx="8643998" cy="1928826"/>
          </a:xfrm>
          <a:prstGeom prst="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en-ZA" sz="2400" b="1" dirty="0" err="1" smtClean="0">
                <a:latin typeface="Arial Narrow" pitchFamily="34" charset="0"/>
              </a:rPr>
              <a:t>Zaheer</a:t>
            </a:r>
            <a:r>
              <a:rPr lang="en-ZA" sz="2400" b="1" dirty="0" smtClean="0">
                <a:latin typeface="Arial Narrow" pitchFamily="34" charset="0"/>
              </a:rPr>
              <a:t> would often interrupt the classroom and lacked motivation to excel. </a:t>
            </a:r>
            <a:r>
              <a:rPr lang="en-ZA" sz="2400" b="1" dirty="0" err="1" smtClean="0">
                <a:latin typeface="Arial Narrow" pitchFamily="34" charset="0"/>
              </a:rPr>
              <a:t>Muallim</a:t>
            </a:r>
            <a:r>
              <a:rPr lang="en-ZA" sz="2400" b="1" dirty="0" smtClean="0">
                <a:latin typeface="Arial Narrow" pitchFamily="34" charset="0"/>
              </a:rPr>
              <a:t> </a:t>
            </a:r>
            <a:r>
              <a:rPr lang="en-ZA" sz="2400" b="1" dirty="0" err="1" smtClean="0">
                <a:latin typeface="Arial Narrow" pitchFamily="34" charset="0"/>
              </a:rPr>
              <a:t>Yaseen</a:t>
            </a:r>
            <a:r>
              <a:rPr lang="en-ZA" sz="2400" b="1" dirty="0" smtClean="0">
                <a:latin typeface="Arial Narrow" pitchFamily="34" charset="0"/>
              </a:rPr>
              <a:t>, instead of scolding him, began giving </a:t>
            </a:r>
            <a:r>
              <a:rPr lang="en-ZA" sz="2400" b="1" dirty="0" err="1" smtClean="0">
                <a:latin typeface="Arial Narrow" pitchFamily="34" charset="0"/>
              </a:rPr>
              <a:t>Zaheer</a:t>
            </a:r>
            <a:r>
              <a:rPr lang="en-ZA" sz="2400" b="1" dirty="0" smtClean="0">
                <a:latin typeface="Arial Narrow" pitchFamily="34" charset="0"/>
              </a:rPr>
              <a:t> some responsibilities in class. He also began forging a relationship of mutual trust.</a:t>
            </a:r>
            <a:endParaRPr lang="en-ZA" sz="2400" b="1" dirty="0">
              <a:latin typeface="Arial Narrow" pitchFamily="34" charset="0"/>
            </a:endParaRPr>
          </a:p>
        </p:txBody>
      </p:sp>
      <p:sp>
        <p:nvSpPr>
          <p:cNvPr id="10" name="TextBox 9"/>
          <p:cNvSpPr txBox="1"/>
          <p:nvPr/>
        </p:nvSpPr>
        <p:spPr>
          <a:xfrm>
            <a:off x="1785918" y="4214818"/>
            <a:ext cx="7072362" cy="1200329"/>
          </a:xfrm>
          <a:prstGeom prst="rect">
            <a:avLst/>
          </a:prstGeom>
          <a:noFill/>
        </p:spPr>
        <p:txBody>
          <a:bodyPr wrap="square" rtlCol="0">
            <a:spAutoFit/>
          </a:bodyPr>
          <a:lstStyle/>
          <a:p>
            <a:pPr algn="ctr"/>
            <a:r>
              <a:rPr lang="en-ZA" sz="2400" b="1" i="1" dirty="0" smtClean="0">
                <a:latin typeface="Arial Narrow" pitchFamily="34" charset="0"/>
              </a:rPr>
              <a:t>Do you think </a:t>
            </a:r>
            <a:r>
              <a:rPr lang="en-ZA" sz="2400" b="1" i="1" dirty="0" err="1" smtClean="0">
                <a:latin typeface="Arial Narrow" pitchFamily="34" charset="0"/>
              </a:rPr>
              <a:t>Muallim</a:t>
            </a:r>
            <a:r>
              <a:rPr lang="en-ZA" sz="2400" b="1" i="1" dirty="0" smtClean="0">
                <a:latin typeface="Arial Narrow" pitchFamily="34" charset="0"/>
              </a:rPr>
              <a:t> </a:t>
            </a:r>
            <a:r>
              <a:rPr lang="en-ZA" sz="2400" b="1" i="1" dirty="0" err="1" smtClean="0">
                <a:latin typeface="Arial Narrow" pitchFamily="34" charset="0"/>
              </a:rPr>
              <a:t>Yaseen</a:t>
            </a:r>
            <a:r>
              <a:rPr lang="en-ZA" sz="2400" b="1" i="1" dirty="0" smtClean="0">
                <a:latin typeface="Arial Narrow" pitchFamily="34" charset="0"/>
              </a:rPr>
              <a:t> </a:t>
            </a:r>
            <a:r>
              <a:rPr lang="en-ZA" sz="2400" b="1" i="1" dirty="0" err="1" smtClean="0">
                <a:latin typeface="Arial Narrow" pitchFamily="34" charset="0"/>
              </a:rPr>
              <a:t>suceeded</a:t>
            </a:r>
            <a:r>
              <a:rPr lang="en-ZA" sz="2400" b="1" i="1" dirty="0" smtClean="0">
                <a:latin typeface="Arial Narrow" pitchFamily="34" charset="0"/>
              </a:rPr>
              <a:t> in changing </a:t>
            </a:r>
            <a:r>
              <a:rPr lang="en-ZA" sz="2400" b="1" i="1" dirty="0" err="1" smtClean="0">
                <a:latin typeface="Arial Narrow" pitchFamily="34" charset="0"/>
              </a:rPr>
              <a:t>Zaheer’s</a:t>
            </a:r>
            <a:r>
              <a:rPr lang="en-ZA" sz="2400" b="1" i="1" dirty="0" smtClean="0">
                <a:latin typeface="Arial Narrow" pitchFamily="34" charset="0"/>
              </a:rPr>
              <a:t> attitude? What do you think the results were, and why?</a:t>
            </a:r>
          </a:p>
        </p:txBody>
      </p:sp>
      <p:grpSp>
        <p:nvGrpSpPr>
          <p:cNvPr id="12" name="Group 8"/>
          <p:cNvGrpSpPr/>
          <p:nvPr/>
        </p:nvGrpSpPr>
        <p:grpSpPr>
          <a:xfrm>
            <a:off x="0" y="6072181"/>
            <a:ext cx="9144000" cy="785819"/>
            <a:chOff x="0" y="4643445"/>
            <a:chExt cx="9144000" cy="785819"/>
          </a:xfrm>
        </p:grpSpPr>
        <p:pic>
          <p:nvPicPr>
            <p:cNvPr id="13" name="Picture 12" descr="Picture1.jpg"/>
            <p:cNvPicPr/>
            <p:nvPr/>
          </p:nvPicPr>
          <p:blipFill>
            <a:blip r:embed="rId2">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15" name="Picture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16" name="Picture 1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7" name="Rounded Rectangle 16"/>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pic>
        <p:nvPicPr>
          <p:cNvPr id="14" name="Picture 11" descr="C:\Users\myacer\AppData\Local\Microsoft\Windows\INetCache\IE\4S6B1ILD\notepad[1].png"/>
          <p:cNvPicPr>
            <a:picLocks noChangeAspect="1" noChangeArrowheads="1"/>
          </p:cNvPicPr>
          <p:nvPr/>
        </p:nvPicPr>
        <p:blipFill>
          <a:blip r:embed="rId5"/>
          <a:srcRect/>
          <a:stretch>
            <a:fillRect/>
          </a:stretch>
        </p:blipFill>
        <p:spPr bwMode="auto">
          <a:xfrm>
            <a:off x="500034" y="4500570"/>
            <a:ext cx="1290638" cy="12906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4" presetClass="entr" presetSubtype="32" fill="hold" grpId="0" nodeType="after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box(ou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nvGraphicFramePr>
        <p:xfrm>
          <a:off x="-428660" y="285728"/>
          <a:ext cx="10358510" cy="5643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8"/>
          <p:cNvGrpSpPr/>
          <p:nvPr/>
        </p:nvGrpSpPr>
        <p:grpSpPr>
          <a:xfrm>
            <a:off x="0" y="6072181"/>
            <a:ext cx="9144000" cy="785819"/>
            <a:chOff x="0" y="4643445"/>
            <a:chExt cx="9144000" cy="785819"/>
          </a:xfrm>
        </p:grpSpPr>
        <p:pic>
          <p:nvPicPr>
            <p:cNvPr id="4" name="Picture 3" descr="Picture1.jpg"/>
            <p:cNvPicPr/>
            <p:nvPr/>
          </p:nvPicPr>
          <p:blipFill>
            <a:blip r:embed="rId7">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5" name="Picture 4"/>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6" name="Picture 5"/>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7" name="Rounded Rectangle 6"/>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375EB015-4FE2-4E4A-A328-25A4DA3E78E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2A0509AF-4AF6-4F92-A755-B3D62A445E0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graphicEl>
                                              <a:dgm id="{93D1441E-099F-45C3-B306-712354BE68E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57224" y="285728"/>
            <a:ext cx="8001024" cy="523220"/>
          </a:xfrm>
          <a:prstGeom prst="rect">
            <a:avLst/>
          </a:prstGeom>
          <a:noFill/>
        </p:spPr>
        <p:txBody>
          <a:bodyPr wrap="square" rtlCol="0">
            <a:spAutoFit/>
          </a:bodyPr>
          <a:lstStyle/>
          <a:p>
            <a:r>
              <a:rPr lang="en-ZA" sz="2800" b="1" dirty="0" smtClean="0">
                <a:latin typeface="Arial Black" pitchFamily="34" charset="0"/>
              </a:rPr>
              <a:t>Setting up a good learning environment</a:t>
            </a:r>
            <a:endParaRPr lang="en-ZA" sz="2800" b="1" dirty="0">
              <a:latin typeface="Arial Black" pitchFamily="34" charset="0"/>
            </a:endParaRPr>
          </a:p>
        </p:txBody>
      </p:sp>
      <p:sp>
        <p:nvSpPr>
          <p:cNvPr id="31750" name="AutoShape 6" descr="data:image/jpeg;base64,/9j/4AAQSkZJRgABAQAAAQABAAD/2wCEAAkGBxQSEhQUEhQUFBQUFBQUFBQUFBUVFBQUFBQWFxQUFBQYHCggGBolHBQUITEhJSkrLi4uFx8zODMsNygtLisBCgoKDAwMDgwMDisZFBkuNyw3KywrLCwrLCwrLDcsKyssKywrLCsrKywsKyssLCwrLCsrKysrKysrKysrLCssLP/AABEIALcBEwMBIgACEQEDEQH/xAAZAAADAQEBAAAAAAAAAAAAAAAAAQIDBAf/xAAmEAEBAQEBAAIBAwQDAQAAAAAAAQIREgMhQRNRYTFxseGRofBS/8QAFQEBAQAAAAAAAAAAAAAAAAAAAAH/xAAUEQEAAAAAAAAAAAAAAAAAAAAA/9oADAMBAAIRAxEAPwDzW0dT0QVXTlTFQRSspVKCovMZyrzQPh8KjoHw+I6f2C+HGdpzQNep6j2V+QGno2Ps/YNOFYj2V2CuCRHsTYL4XCu4U0C6mHaICbCp6LoKn1Ea0Vqfkv0is9UpotFAX6K0iAgAKcVBGmZPyqJkXMF+oJ0FcglKQwV1UqPRyiNB2MuiUGvtNpABwcOHIBeR5UOgnyOK6XQLhcLVEoH5Hkeh0E0uK6ARTmhSmgXdMtaO6HOgjpXStZ4z6ii0oVpdBVHStAGCgFacEEoVFdVEGCpBw/jiuCI4qZMdA5FJlMBS4ripATw+GVUFPhzJVAqVNNgA+Fw8wD4IRyAdhHYnoJ0k6XAKryjgtAav1XO2s+2NRU1KrC4BdPpCguQF0CrzetPr8scVUVF+jz/VOZ9jn2DWakK7ZVUgKlXImRcgisnaQqjSU+ojTMAukvSQO2IVxIFrRejsTUB6HSADNV0SHwE6qVah5gMqdp6R9gB0+VGoBXSN3p0WIqKVVYnQJB8LgHAOAUZaZRleaqNMkM0ugdhwroZgKlVKmQ8wRfVIEBfpU2zPoNPRek9KA0tEiYqALC8nLFegR4Hk9VHQafQ9M7SlBfsSsqeQVuJg6eIA0z03uWW8gw0StUoip0LF2JBNiV8EgF5DWwhWWIcLNVKqNJPtWsImvtprQKuSmRaUoi5D4jqgV9HMs+qii5kvo6WoBe1SsuHIg06ekQrQPg+xCAaTFUgIHaIBYta5RnJT5bNWWA2z8n2fw6lv39MrpMB23E/Hf+k/JiSOXt/ceqCvkxOMLlt7+v2YWilqI00sRYggSruZ+/f8M+gu00dArNU1/wAf+/2jpqjTLTFZTRwGsotTFa/H9v8AYH7L2XB5EVK16xkbY0Cpo93ie/Y1VCuitKwSIHNF6HCBU2fpB+gV02fpc+QD4dgnz/w018mb+KDOH6/sNScTnIFSzBVZyAkPyuZTaDP1C0dnEUBC0cHRWfEay1rPVQZWg+kKUMsrkEC8xmvGuVRfftWr/if4R+T3e2gcqoiNJRD4vLPqs0GtqbS6AK04npygKVgtACQ/HKRANQjsTIAO0uDoH6GSKAu1c1xkM6FdH6lK7Tj7afp9n+xGfy/uzla6+P8AkfpCs/KV6l/lFAtVhpttjpBHTHkClIpMMRUVn+iWmbeT7ULoObv70ev7geVSnm/nv0rXyWT/AN/QGfo7aU+Sl6BWdX+RdIMB1VqYm0G+eC1jnTT1+RFs7U2/yUBc0edJigLV/YrVdRwB0ejLgCaXjKZlpkFSFKOlNAFZ7+P6FrRdFb/H8v8A9f8AX2y+W5/FZ6Z2oFric8LSJQV+pJ+AigUdPqKqQRXpr36jCxWQadOIlVKCoE9F0ofTqZoXQGIXTlA6g7odA4dhdV6EIdHR0Dh+k9MB6HtNAL/UL9RJUF35C9ppUF+i9I6JQbex6Zeh0Vd0VQXQPTOrtQgz0CtAq5V5rJpBF9VGdPoGfUdPoK6XU2joK9CVMo6o06EdOgoigQV00BRVoT0+go0CCH0dLo6B9K0rUegadJHR0FWl0dSir9CVmcEaeiGYWlUrRnfOfn7/ACi0pUFb528/p28/t36CZCFHVwARXT6YBBydAAFTAHAAAMBQSqgCIAQAAAAIABUrDAEmwAC4ryAA4QAAwAUigAi0oAKvOfoACv/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ZA"/>
          </a:p>
        </p:txBody>
      </p:sp>
      <p:sp>
        <p:nvSpPr>
          <p:cNvPr id="31752" name="AutoShape 8" descr="data:image/jpeg;base64,/9j/4AAQSkZJRgABAQAAAQABAAD/2wCEAAkGBxQSEhQUEhQUFBQUFBQUFBQUFBUVFBQUFBQWFxQUFBQYHCggGBolHBQUITEhJSkrLi4uFx8zODMsNygtLisBCgoKDAwMDgwMDisZFBkuNyw3KywrLCwrLCwrLDcsKyssKywrLCsrKywsKyssLCwrLCsrKysrKysrKysrLCssLP/AABEIALcBEwMBIgACEQEDEQH/xAAZAAADAQEBAAAAAAAAAAAAAAAAAQIDBAf/xAAmEAEBAQEBAAIBAwQDAQAAAAAAAQIREgMhQRNRYTFxseGRofBS/8QAFQEBAQAAAAAAAAAAAAAAAAAAAAH/xAAUEQEAAAAAAAAAAAAAAAAAAAAA/9oADAMBAAIRAxEAPwDzW0dT0QVXTlTFQRSspVKCovMZyrzQPh8KjoHw+I6f2C+HGdpzQNep6j2V+QGno2Ps/YNOFYj2V2CuCRHsTYL4XCu4U0C6mHaICbCp6LoKn1Ea0Vqfkv0is9UpotFAX6K0iAgAKcVBGmZPyqJkXMF+oJ0FcglKQwV1UqPRyiNB2MuiUGvtNpABwcOHIBeR5UOgnyOK6XQLhcLVEoH5Hkeh0E0uK6ARTmhSmgXdMtaO6HOgjpXStZ4z6ii0oVpdBVHStAGCgFacEEoVFdVEGCpBw/jiuCI4qZMdA5FJlMBS4ripATw+GVUFPhzJVAqVNNgA+Fw8wD4IRyAdhHYnoJ0k6XAKryjgtAav1XO2s+2NRU1KrC4BdPpCguQF0CrzetPr8scVUVF+jz/VOZ9jn2DWakK7ZVUgKlXImRcgisnaQqjSU+ojTMAukvSQO2IVxIFrRejsTUB6HSADNV0SHwE6qVah5gMqdp6R9gB0+VGoBXSN3p0WIqKVVYnQJB8LgHAOAUZaZRleaqNMkM0ugdhwroZgKlVKmQ8wRfVIEBfpU2zPoNPRek9KA0tEiYqALC8nLFegR4Hk9VHQafQ9M7SlBfsSsqeQVuJg6eIA0z03uWW8gw0StUoip0LF2JBNiV8EgF5DWwhWWIcLNVKqNJPtWsImvtprQKuSmRaUoi5D4jqgV9HMs+qii5kvo6WoBe1SsuHIg06ekQrQPg+xCAaTFUgIHaIBYta5RnJT5bNWWA2z8n2fw6lv39MrpMB23E/Hf+k/JiSOXt/ceqCvkxOMLlt7+v2YWilqI00sRYggSruZ+/f8M+gu00dArNU1/wAf+/2jpqjTLTFZTRwGsotTFa/H9v8AYH7L2XB5EVK16xkbY0Cpo93ie/Y1VCuitKwSIHNF6HCBU2fpB+gV02fpc+QD4dgnz/w018mb+KDOH6/sNScTnIFSzBVZyAkPyuZTaDP1C0dnEUBC0cHRWfEay1rPVQZWg+kKUMsrkEC8xmvGuVRfftWr/if4R+T3e2gcqoiNJRD4vLPqs0GtqbS6AK04npygKVgtACQ/HKRANQjsTIAO0uDoH6GSKAu1c1xkM6FdH6lK7Tj7afp9n+xGfy/uzla6+P8AkfpCs/KV6l/lFAtVhpttjpBHTHkClIpMMRUVn+iWmbeT7ULoObv70ev7geVSnm/nv0rXyWT/AN/QGfo7aU+Sl6BWdX+RdIMB1VqYm0G+eC1jnTT1+RFs7U2/yUBc0edJigLV/YrVdRwB0ejLgCaXjKZlpkFSFKOlNAFZ7+P6FrRdFb/H8v8A9f8AX2y+W5/FZ6Z2oFric8LSJQV+pJ+AigUdPqKqQRXpr36jCxWQadOIlVKCoE9F0ofTqZoXQGIXTlA6g7odA4dhdV6EIdHR0Dh+k9MB6HtNAL/UL9RJUF35C9ppUF+i9I6JQbex6Zeh0Vd0VQXQPTOrtQgz0CtAq5V5rJpBF9VGdPoGfUdPoK6XU2joK9CVMo6o06EdOgoigQV00BRVoT0+go0CCH0dLo6B9K0rUegadJHR0FWl0dSir9CVmcEaeiGYWlUrRnfOfn7/ACi0pUFb528/p28/t36CZCFHVwARXT6YBBydAAFTAHAAAMBQSqgCIAQAAAAIABUrDAEmwAC4ryAA4QAAwAUigAi0oAKvOfoACv/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ZA"/>
          </a:p>
        </p:txBody>
      </p:sp>
      <p:grpSp>
        <p:nvGrpSpPr>
          <p:cNvPr id="23" name="Group 22"/>
          <p:cNvGrpSpPr/>
          <p:nvPr/>
        </p:nvGrpSpPr>
        <p:grpSpPr>
          <a:xfrm>
            <a:off x="214282" y="1571612"/>
            <a:ext cx="8929718" cy="830997"/>
            <a:chOff x="214282" y="1571612"/>
            <a:chExt cx="8929718" cy="830997"/>
          </a:xfrm>
        </p:grpSpPr>
        <p:sp>
          <p:nvSpPr>
            <p:cNvPr id="15" name="TextBox 14"/>
            <p:cNvSpPr txBox="1"/>
            <p:nvPr/>
          </p:nvSpPr>
          <p:spPr>
            <a:xfrm>
              <a:off x="500002" y="1571612"/>
              <a:ext cx="8643998" cy="830997"/>
            </a:xfrm>
            <a:prstGeom prst="rect">
              <a:avLst/>
            </a:prstGeom>
            <a:noFill/>
          </p:spPr>
          <p:txBody>
            <a:bodyPr wrap="square" rtlCol="0">
              <a:spAutoFit/>
            </a:bodyPr>
            <a:lstStyle/>
            <a:p>
              <a:r>
                <a:rPr lang="en-ZA" sz="2400" b="1" dirty="0" smtClean="0">
                  <a:latin typeface="Arial Narrow" pitchFamily="34" charset="0"/>
                </a:rPr>
                <a:t>In this section we hope to provide tools to improve the learning environment .</a:t>
              </a:r>
              <a:endParaRPr lang="en-ZA" sz="2400" b="1" dirty="0">
                <a:latin typeface="Arial Narrow" pitchFamily="34" charset="0"/>
              </a:endParaRPr>
            </a:p>
          </p:txBody>
        </p:sp>
        <p:sp>
          <p:nvSpPr>
            <p:cNvPr id="11" name="Right Arrow 10"/>
            <p:cNvSpPr/>
            <p:nvPr/>
          </p:nvSpPr>
          <p:spPr>
            <a:xfrm>
              <a:off x="214282" y="1857364"/>
              <a:ext cx="285752" cy="14287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a:p>
          </p:txBody>
        </p:sp>
      </p:grpSp>
      <p:grpSp>
        <p:nvGrpSpPr>
          <p:cNvPr id="24" name="Group 23"/>
          <p:cNvGrpSpPr/>
          <p:nvPr/>
        </p:nvGrpSpPr>
        <p:grpSpPr>
          <a:xfrm>
            <a:off x="214282" y="3071810"/>
            <a:ext cx="8786874" cy="830997"/>
            <a:chOff x="214282" y="3071810"/>
            <a:chExt cx="8786874" cy="830997"/>
          </a:xfrm>
        </p:grpSpPr>
        <p:sp>
          <p:nvSpPr>
            <p:cNvPr id="16" name="TextBox 15"/>
            <p:cNvSpPr txBox="1"/>
            <p:nvPr/>
          </p:nvSpPr>
          <p:spPr>
            <a:xfrm>
              <a:off x="571472" y="3071810"/>
              <a:ext cx="8429684" cy="830997"/>
            </a:xfrm>
            <a:prstGeom prst="rect">
              <a:avLst/>
            </a:prstGeom>
            <a:noFill/>
          </p:spPr>
          <p:txBody>
            <a:bodyPr wrap="square" rtlCol="0">
              <a:spAutoFit/>
            </a:bodyPr>
            <a:lstStyle/>
            <a:p>
              <a:pPr lvl="0"/>
              <a:r>
                <a:rPr lang="en-US" sz="2400" b="1" dirty="0" smtClean="0">
                  <a:latin typeface="Arial Narrow" pitchFamily="34" charset="0"/>
                </a:rPr>
                <a:t>It will be advantageous to all if the </a:t>
              </a:r>
              <a:r>
                <a:rPr lang="en-US" sz="2400" b="1" dirty="0" err="1" smtClean="0">
                  <a:latin typeface="Arial Narrow" pitchFamily="34" charset="0"/>
                </a:rPr>
                <a:t>Madrassah</a:t>
              </a:r>
              <a:r>
                <a:rPr lang="en-US" sz="2400" b="1" dirty="0" smtClean="0">
                  <a:latin typeface="Arial Narrow" pitchFamily="34" charset="0"/>
                </a:rPr>
                <a:t>/School sets the correct tone and sets up healthy relationships between all parties.</a:t>
              </a:r>
            </a:p>
          </p:txBody>
        </p:sp>
        <p:sp>
          <p:nvSpPr>
            <p:cNvPr id="12" name="Right Arrow 11"/>
            <p:cNvSpPr/>
            <p:nvPr/>
          </p:nvSpPr>
          <p:spPr>
            <a:xfrm>
              <a:off x="214282" y="3357562"/>
              <a:ext cx="285752" cy="14287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a:p>
          </p:txBody>
        </p:sp>
      </p:grpSp>
      <p:grpSp>
        <p:nvGrpSpPr>
          <p:cNvPr id="25" name="Group 24"/>
          <p:cNvGrpSpPr/>
          <p:nvPr/>
        </p:nvGrpSpPr>
        <p:grpSpPr>
          <a:xfrm>
            <a:off x="214282" y="4643446"/>
            <a:ext cx="8643998" cy="830997"/>
            <a:chOff x="214282" y="4643446"/>
            <a:chExt cx="8643998" cy="830997"/>
          </a:xfrm>
        </p:grpSpPr>
        <p:sp>
          <p:nvSpPr>
            <p:cNvPr id="17" name="TextBox 16"/>
            <p:cNvSpPr txBox="1"/>
            <p:nvPr/>
          </p:nvSpPr>
          <p:spPr>
            <a:xfrm>
              <a:off x="571472" y="4643446"/>
              <a:ext cx="8286808" cy="830997"/>
            </a:xfrm>
            <a:prstGeom prst="rect">
              <a:avLst/>
            </a:prstGeom>
            <a:noFill/>
          </p:spPr>
          <p:txBody>
            <a:bodyPr wrap="square" rtlCol="0">
              <a:spAutoFit/>
            </a:bodyPr>
            <a:lstStyle/>
            <a:p>
              <a:pPr lvl="0"/>
              <a:r>
                <a:rPr lang="en-US" sz="2400" b="1" dirty="0" smtClean="0">
                  <a:latin typeface="Arial Narrow" pitchFamily="34" charset="0"/>
                </a:rPr>
                <a:t>Remember  that disruptive behavior from a learner can be a cry for help. </a:t>
              </a:r>
            </a:p>
          </p:txBody>
        </p:sp>
        <p:sp>
          <p:nvSpPr>
            <p:cNvPr id="18" name="Right Arrow 17"/>
            <p:cNvSpPr/>
            <p:nvPr/>
          </p:nvSpPr>
          <p:spPr>
            <a:xfrm>
              <a:off x="214282" y="4857760"/>
              <a:ext cx="285752" cy="14287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a:p>
          </p:txBody>
        </p:sp>
      </p:grpSp>
      <p:grpSp>
        <p:nvGrpSpPr>
          <p:cNvPr id="13" name="Group 8"/>
          <p:cNvGrpSpPr/>
          <p:nvPr/>
        </p:nvGrpSpPr>
        <p:grpSpPr>
          <a:xfrm>
            <a:off x="0" y="6072181"/>
            <a:ext cx="9144000" cy="785819"/>
            <a:chOff x="0" y="4643445"/>
            <a:chExt cx="9144000" cy="785819"/>
          </a:xfrm>
        </p:grpSpPr>
        <p:pic>
          <p:nvPicPr>
            <p:cNvPr id="14" name="Picture 13" descr="Picture1.jpg"/>
            <p:cNvPicPr/>
            <p:nvPr/>
          </p:nvPicPr>
          <p:blipFill>
            <a:blip r:embed="rId3">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19" name="Picture 1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20" name="Picture 1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21" name="Rounded Rectangle 20"/>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
        <p:nvSpPr>
          <p:cNvPr id="22" name="Rectangle 21"/>
          <p:cNvSpPr/>
          <p:nvPr/>
        </p:nvSpPr>
        <p:spPr>
          <a:xfrm>
            <a:off x="214282" y="214290"/>
            <a:ext cx="8715436" cy="5572164"/>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Z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7224" y="285728"/>
            <a:ext cx="8001024" cy="523220"/>
          </a:xfrm>
          <a:prstGeom prst="rect">
            <a:avLst/>
          </a:prstGeom>
          <a:noFill/>
        </p:spPr>
        <p:txBody>
          <a:bodyPr wrap="square" rtlCol="0">
            <a:spAutoFit/>
          </a:bodyPr>
          <a:lstStyle/>
          <a:p>
            <a:r>
              <a:rPr lang="en-ZA" sz="2800" b="1" dirty="0" smtClean="0">
                <a:latin typeface="Arial Black" pitchFamily="34" charset="0"/>
              </a:rPr>
              <a:t>Setting up a good learning environment</a:t>
            </a:r>
            <a:endParaRPr lang="en-ZA" sz="2800" b="1" dirty="0">
              <a:latin typeface="Arial Black" pitchFamily="34" charset="0"/>
            </a:endParaRPr>
          </a:p>
        </p:txBody>
      </p:sp>
      <p:sp>
        <p:nvSpPr>
          <p:cNvPr id="5" name="TextBox 4"/>
          <p:cNvSpPr txBox="1"/>
          <p:nvPr/>
        </p:nvSpPr>
        <p:spPr>
          <a:xfrm>
            <a:off x="3143240" y="928670"/>
            <a:ext cx="3000396" cy="461665"/>
          </a:xfrm>
          <a:prstGeom prst="rect">
            <a:avLst/>
          </a:prstGeom>
          <a:noFill/>
        </p:spPr>
        <p:txBody>
          <a:bodyPr wrap="square" rtlCol="0">
            <a:spAutoFit/>
          </a:bodyPr>
          <a:lstStyle/>
          <a:p>
            <a:r>
              <a:rPr lang="en-ZA" sz="2400" b="1" dirty="0" smtClean="0">
                <a:latin typeface="Arial Narrow" pitchFamily="34" charset="0"/>
              </a:rPr>
              <a:t>Seating Arrangements</a:t>
            </a:r>
            <a:endParaRPr lang="en-ZA" sz="2400" b="1" dirty="0">
              <a:latin typeface="Arial Narrow" pitchFamily="34" charset="0"/>
            </a:endParaRPr>
          </a:p>
        </p:txBody>
      </p:sp>
      <p:sp>
        <p:nvSpPr>
          <p:cNvPr id="6" name="TextBox 5"/>
          <p:cNvSpPr txBox="1"/>
          <p:nvPr/>
        </p:nvSpPr>
        <p:spPr>
          <a:xfrm>
            <a:off x="2214546" y="4714884"/>
            <a:ext cx="5429288" cy="830997"/>
          </a:xfrm>
          <a:prstGeom prst="rect">
            <a:avLst/>
          </a:prstGeom>
          <a:noFill/>
        </p:spPr>
        <p:txBody>
          <a:bodyPr wrap="square" rtlCol="0">
            <a:spAutoFit/>
          </a:bodyPr>
          <a:lstStyle/>
          <a:p>
            <a:r>
              <a:rPr lang="en-ZA" sz="2400" b="1" dirty="0" smtClean="0">
                <a:latin typeface="Arial Narrow" pitchFamily="34" charset="0"/>
              </a:rPr>
              <a:t>Which seating arrangement do you employ</a:t>
            </a:r>
          </a:p>
          <a:p>
            <a:pPr algn="ctr"/>
            <a:r>
              <a:rPr lang="en-ZA" sz="2400" b="1" dirty="0" smtClean="0">
                <a:latin typeface="Arial Narrow" pitchFamily="34" charset="0"/>
              </a:rPr>
              <a:t>in your classroom?</a:t>
            </a:r>
          </a:p>
        </p:txBody>
      </p:sp>
      <p:pic>
        <p:nvPicPr>
          <p:cNvPr id="7" name="Picture 6" descr="classrooms.jpg"/>
          <p:cNvPicPr>
            <a:picLocks noChangeAspect="1"/>
          </p:cNvPicPr>
          <p:nvPr/>
        </p:nvPicPr>
        <p:blipFill>
          <a:blip r:embed="rId2"/>
          <a:stretch>
            <a:fillRect/>
          </a:stretch>
        </p:blipFill>
        <p:spPr>
          <a:xfrm>
            <a:off x="1000100" y="1571612"/>
            <a:ext cx="7000924" cy="2727104"/>
          </a:xfrm>
          <a:prstGeom prst="rect">
            <a:avLst/>
          </a:prstGeom>
        </p:spPr>
      </p:pic>
      <p:grpSp>
        <p:nvGrpSpPr>
          <p:cNvPr id="9" name="Group 8"/>
          <p:cNvGrpSpPr/>
          <p:nvPr/>
        </p:nvGrpSpPr>
        <p:grpSpPr>
          <a:xfrm>
            <a:off x="0" y="6072181"/>
            <a:ext cx="9144000" cy="785819"/>
            <a:chOff x="0" y="4643445"/>
            <a:chExt cx="9144000" cy="785819"/>
          </a:xfrm>
        </p:grpSpPr>
        <p:pic>
          <p:nvPicPr>
            <p:cNvPr id="10" name="Picture 9" descr="Picture1.jpg"/>
            <p:cNvPicPr/>
            <p:nvPr/>
          </p:nvPicPr>
          <p:blipFill>
            <a:blip r:embed="rId3">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11" name="Picture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12" name="Picture 1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3" name="Rounded Rectangle 12"/>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pic>
        <p:nvPicPr>
          <p:cNvPr id="14" name="Picture 11" descr="C:\Users\myacer\AppData\Local\Microsoft\Windows\INetCache\IE\4S6B1ILD\notepad[1].png"/>
          <p:cNvPicPr>
            <a:picLocks noChangeAspect="1" noChangeArrowheads="1"/>
          </p:cNvPicPr>
          <p:nvPr/>
        </p:nvPicPr>
        <p:blipFill>
          <a:blip r:embed="rId6"/>
          <a:srcRect/>
          <a:stretch>
            <a:fillRect/>
          </a:stretch>
        </p:blipFill>
        <p:spPr bwMode="auto">
          <a:xfrm>
            <a:off x="928662" y="4572008"/>
            <a:ext cx="1143008" cy="11430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5786" y="214290"/>
            <a:ext cx="7643866" cy="523220"/>
          </a:xfrm>
          <a:prstGeom prst="rect">
            <a:avLst/>
          </a:prstGeom>
        </p:spPr>
        <p:txBody>
          <a:bodyPr wrap="square">
            <a:spAutoFit/>
          </a:bodyPr>
          <a:lstStyle/>
          <a:p>
            <a:pPr marL="274320" lvl="0" indent="-274320" algn="ctr">
              <a:spcBef>
                <a:spcPct val="20000"/>
              </a:spcBef>
              <a:buClr>
                <a:schemeClr val="accent1"/>
              </a:buClr>
              <a:defRPr/>
            </a:pPr>
            <a:r>
              <a:rPr lang="en-US" sz="2800" b="1" dirty="0" smtClean="0">
                <a:latin typeface="Arial Narrow" pitchFamily="34" charset="0"/>
              </a:rPr>
              <a:t>Contemplate over the following scenarios:</a:t>
            </a:r>
          </a:p>
        </p:txBody>
      </p:sp>
      <p:sp>
        <p:nvSpPr>
          <p:cNvPr id="4" name="Snip Diagonal Corner Rectangle 3"/>
          <p:cNvSpPr/>
          <p:nvPr/>
        </p:nvSpPr>
        <p:spPr>
          <a:xfrm>
            <a:off x="500034" y="1142984"/>
            <a:ext cx="8143932" cy="1357322"/>
          </a:xfrm>
          <a:prstGeom prst="snip2Diag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ZA" sz="2000" dirty="0" smtClean="0">
                <a:solidFill>
                  <a:schemeClr val="tx1"/>
                </a:solidFill>
                <a:latin typeface="Arial Rounded MT Bold" pitchFamily="34" charset="0"/>
              </a:rPr>
              <a:t>Muallima </a:t>
            </a:r>
            <a:r>
              <a:rPr lang="en-ZA" sz="2000" dirty="0" err="1" smtClean="0">
                <a:solidFill>
                  <a:schemeClr val="tx1"/>
                </a:solidFill>
                <a:latin typeface="Arial Rounded MT Bold" pitchFamily="34" charset="0"/>
              </a:rPr>
              <a:t>Asma</a:t>
            </a:r>
            <a:r>
              <a:rPr lang="en-ZA" sz="2000" dirty="0" smtClean="0">
                <a:solidFill>
                  <a:schemeClr val="tx1"/>
                </a:solidFill>
                <a:latin typeface="Arial Rounded MT Bold" pitchFamily="34" charset="0"/>
              </a:rPr>
              <a:t> finds that some learners sit on their own and do not get involved in classroom discussions. How can she change her classroom setup in order to solve these problems?</a:t>
            </a:r>
            <a:endParaRPr lang="en-ZA" sz="2000" dirty="0"/>
          </a:p>
        </p:txBody>
      </p:sp>
      <p:sp>
        <p:nvSpPr>
          <p:cNvPr id="5" name="Snip Diagonal Corner Rectangle 4"/>
          <p:cNvSpPr/>
          <p:nvPr/>
        </p:nvSpPr>
        <p:spPr>
          <a:xfrm>
            <a:off x="357158" y="3357562"/>
            <a:ext cx="8358246" cy="1785950"/>
          </a:xfrm>
          <a:prstGeom prst="snip2Diag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ZA" sz="2000" dirty="0" err="1" smtClean="0">
                <a:solidFill>
                  <a:schemeClr val="tx1"/>
                </a:solidFill>
                <a:latin typeface="Arial Rounded MT Bold" pitchFamily="34" charset="0"/>
              </a:rPr>
              <a:t>Muallim</a:t>
            </a:r>
            <a:r>
              <a:rPr lang="en-ZA" sz="2000" dirty="0" smtClean="0">
                <a:solidFill>
                  <a:schemeClr val="tx1"/>
                </a:solidFill>
                <a:latin typeface="Arial Rounded MT Bold" pitchFamily="34" charset="0"/>
              </a:rPr>
              <a:t> Mohammed can not keep his eyes on all of his learners at all times. Due to this certain children are becoming disruptive and the classroom is becoming unruly. How can he arrange his classroom in order to try and solve this problem?</a:t>
            </a:r>
            <a:endParaRPr lang="en-ZA" sz="2000" dirty="0"/>
          </a:p>
        </p:txBody>
      </p:sp>
      <p:grpSp>
        <p:nvGrpSpPr>
          <p:cNvPr id="6" name="Group 5"/>
          <p:cNvGrpSpPr/>
          <p:nvPr/>
        </p:nvGrpSpPr>
        <p:grpSpPr>
          <a:xfrm>
            <a:off x="0" y="6072181"/>
            <a:ext cx="9144000" cy="785819"/>
            <a:chOff x="0" y="4643445"/>
            <a:chExt cx="9144000" cy="785819"/>
          </a:xfrm>
        </p:grpSpPr>
        <p:pic>
          <p:nvPicPr>
            <p:cNvPr id="7" name="Picture 6" descr="Picture1.jpg"/>
            <p:cNvPicPr/>
            <p:nvPr/>
          </p:nvPicPr>
          <p:blipFill>
            <a:blip r:embed="rId2">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0" name="Rounded Rectangle 9"/>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2844" y="214290"/>
            <a:ext cx="8286808" cy="461665"/>
          </a:xfrm>
          <a:prstGeom prst="rect">
            <a:avLst/>
          </a:prstGeom>
        </p:spPr>
        <p:txBody>
          <a:bodyPr wrap="square">
            <a:spAutoFit/>
          </a:bodyPr>
          <a:lstStyle/>
          <a:p>
            <a:pPr marL="274320" lvl="0" indent="-274320">
              <a:spcBef>
                <a:spcPct val="20000"/>
              </a:spcBef>
              <a:buClr>
                <a:schemeClr val="accent1"/>
              </a:buClr>
              <a:defRPr/>
            </a:pPr>
            <a:r>
              <a:rPr lang="en-US" sz="2400" b="1" dirty="0" smtClean="0">
                <a:latin typeface="Arial Narrow" pitchFamily="34" charset="0"/>
              </a:rPr>
              <a:t>Let us look at these pictures and consider the various options.</a:t>
            </a:r>
          </a:p>
        </p:txBody>
      </p:sp>
      <p:grpSp>
        <p:nvGrpSpPr>
          <p:cNvPr id="4" name="Group 8"/>
          <p:cNvGrpSpPr/>
          <p:nvPr/>
        </p:nvGrpSpPr>
        <p:grpSpPr>
          <a:xfrm>
            <a:off x="0" y="6072181"/>
            <a:ext cx="9144000" cy="785819"/>
            <a:chOff x="0" y="4643445"/>
            <a:chExt cx="9144000" cy="785819"/>
          </a:xfrm>
        </p:grpSpPr>
        <p:pic>
          <p:nvPicPr>
            <p:cNvPr id="5" name="Picture 4" descr="Picture1.jpg"/>
            <p:cNvPicPr/>
            <p:nvPr/>
          </p:nvPicPr>
          <p:blipFill>
            <a:blip r:embed="rId2">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9" name="Rounded Rectangle 8"/>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
        <p:nvSpPr>
          <p:cNvPr id="11" name="Rectangle 10"/>
          <p:cNvSpPr/>
          <p:nvPr/>
        </p:nvSpPr>
        <p:spPr>
          <a:xfrm>
            <a:off x="1000100" y="5429264"/>
            <a:ext cx="6929486" cy="461665"/>
          </a:xfrm>
          <a:prstGeom prst="rect">
            <a:avLst/>
          </a:prstGeom>
        </p:spPr>
        <p:txBody>
          <a:bodyPr wrap="square">
            <a:spAutoFit/>
          </a:bodyPr>
          <a:lstStyle/>
          <a:p>
            <a:pPr marL="274320" lvl="0" indent="-274320">
              <a:spcBef>
                <a:spcPct val="20000"/>
              </a:spcBef>
              <a:buClr>
                <a:schemeClr val="accent1"/>
              </a:buClr>
              <a:defRPr/>
            </a:pPr>
            <a:r>
              <a:rPr lang="en-US" sz="2400" dirty="0" smtClean="0">
                <a:latin typeface="Arial Narrow" pitchFamily="34" charset="0"/>
              </a:rPr>
              <a:t>In your own experiences, what seating plan do you prefer?</a:t>
            </a:r>
          </a:p>
        </p:txBody>
      </p:sp>
      <p:pic>
        <p:nvPicPr>
          <p:cNvPr id="14" name="Picture 2"/>
          <p:cNvPicPr>
            <a:picLocks noChangeAspect="1" noChangeArrowheads="1"/>
          </p:cNvPicPr>
          <p:nvPr/>
        </p:nvPicPr>
        <p:blipFill>
          <a:blip r:embed="rId5"/>
          <a:srcRect t="7264" b="6304"/>
          <a:stretch>
            <a:fillRect/>
          </a:stretch>
        </p:blipFill>
        <p:spPr bwMode="auto">
          <a:xfrm>
            <a:off x="1928794" y="928670"/>
            <a:ext cx="5072098" cy="4414379"/>
          </a:xfrm>
          <a:prstGeom prst="rect">
            <a:avLst/>
          </a:prstGeom>
          <a:noFill/>
          <a:ln w="9525">
            <a:noFill/>
            <a:miter lim="800000"/>
            <a:headEnd/>
            <a:tailEnd/>
          </a:ln>
        </p:spPr>
      </p:pic>
      <p:pic>
        <p:nvPicPr>
          <p:cNvPr id="13" name="Picture 11" descr="C:\Users\myacer\AppData\Local\Microsoft\Windows\INetCache\IE\4S6B1ILD\notepad[1].png"/>
          <p:cNvPicPr>
            <a:picLocks noChangeAspect="1" noChangeArrowheads="1"/>
          </p:cNvPicPr>
          <p:nvPr/>
        </p:nvPicPr>
        <p:blipFill>
          <a:blip r:embed="rId6"/>
          <a:srcRect/>
          <a:stretch>
            <a:fillRect/>
          </a:stretch>
        </p:blipFill>
        <p:spPr bwMode="auto">
          <a:xfrm>
            <a:off x="7715272" y="4572008"/>
            <a:ext cx="1214446" cy="1214446"/>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t="4512"/>
          <a:stretch>
            <a:fillRect/>
          </a:stretch>
        </p:blipFill>
        <p:spPr bwMode="auto">
          <a:xfrm>
            <a:off x="1357290" y="214290"/>
            <a:ext cx="6572296" cy="5497531"/>
          </a:xfrm>
          <a:prstGeom prst="rect">
            <a:avLst/>
          </a:prstGeom>
          <a:noFill/>
          <a:ln w="9525">
            <a:noFill/>
            <a:miter lim="800000"/>
            <a:headEnd/>
            <a:tailEnd/>
          </a:ln>
        </p:spPr>
      </p:pic>
      <p:grpSp>
        <p:nvGrpSpPr>
          <p:cNvPr id="2" name="Group 8"/>
          <p:cNvGrpSpPr/>
          <p:nvPr/>
        </p:nvGrpSpPr>
        <p:grpSpPr>
          <a:xfrm>
            <a:off x="0" y="6072181"/>
            <a:ext cx="9144000" cy="785819"/>
            <a:chOff x="0" y="4643445"/>
            <a:chExt cx="9144000" cy="785819"/>
          </a:xfrm>
        </p:grpSpPr>
        <p:pic>
          <p:nvPicPr>
            <p:cNvPr id="4" name="Picture 3" descr="Picture1.jpg"/>
            <p:cNvPicPr/>
            <p:nvPr/>
          </p:nvPicPr>
          <p:blipFill>
            <a:blip r:embed="rId3">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7" name="Rounded Rectangle 6"/>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checkerboard(across)">
                                      <p:cBhvr>
                                        <p:cTn id="7"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p:cNvGrpSpPr/>
          <p:nvPr/>
        </p:nvGrpSpPr>
        <p:grpSpPr>
          <a:xfrm>
            <a:off x="0" y="6072181"/>
            <a:ext cx="9144000" cy="785819"/>
            <a:chOff x="0" y="4643445"/>
            <a:chExt cx="9144000" cy="785819"/>
          </a:xfrm>
        </p:grpSpPr>
        <p:pic>
          <p:nvPicPr>
            <p:cNvPr id="4" name="Picture 3" descr="Picture1.jpg"/>
            <p:cNvPicPr/>
            <p:nvPr/>
          </p:nvPicPr>
          <p:blipFill>
            <a:blip r:embed="rId2">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7" name="Rounded Rectangle 6"/>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
        <p:nvSpPr>
          <p:cNvPr id="8" name="Rectangle 7"/>
          <p:cNvSpPr/>
          <p:nvPr/>
        </p:nvSpPr>
        <p:spPr>
          <a:xfrm>
            <a:off x="214282" y="142852"/>
            <a:ext cx="6786610" cy="461665"/>
          </a:xfrm>
          <a:prstGeom prst="rect">
            <a:avLst/>
          </a:prstGeom>
        </p:spPr>
        <p:txBody>
          <a:bodyPr wrap="square">
            <a:spAutoFit/>
          </a:bodyPr>
          <a:lstStyle/>
          <a:p>
            <a:pPr marL="274320" lvl="0" indent="-274320">
              <a:spcBef>
                <a:spcPct val="20000"/>
              </a:spcBef>
              <a:buClr>
                <a:schemeClr val="accent1"/>
              </a:buClr>
              <a:defRPr/>
            </a:pPr>
            <a:r>
              <a:rPr lang="en-US" sz="2400" dirty="0" smtClean="0">
                <a:latin typeface="Arial Narrow" pitchFamily="34" charset="0"/>
              </a:rPr>
              <a:t>Now lets go through each different seating plan. </a:t>
            </a:r>
          </a:p>
        </p:txBody>
      </p:sp>
      <p:sp>
        <p:nvSpPr>
          <p:cNvPr id="9" name="Rectangle 8"/>
          <p:cNvSpPr/>
          <p:nvPr/>
        </p:nvSpPr>
        <p:spPr>
          <a:xfrm>
            <a:off x="1000100" y="857232"/>
            <a:ext cx="6786610" cy="461665"/>
          </a:xfrm>
          <a:prstGeom prst="rect">
            <a:avLst/>
          </a:prstGeom>
        </p:spPr>
        <p:txBody>
          <a:bodyPr wrap="square">
            <a:spAutoFit/>
          </a:bodyPr>
          <a:lstStyle/>
          <a:p>
            <a:pPr marL="274320" lvl="0" indent="-274320">
              <a:spcBef>
                <a:spcPct val="20000"/>
              </a:spcBef>
              <a:buClr>
                <a:schemeClr val="accent1"/>
              </a:buClr>
              <a:defRPr/>
            </a:pPr>
            <a:r>
              <a:rPr lang="en-US" sz="2400" dirty="0" smtClean="0">
                <a:latin typeface="Arial Narrow" pitchFamily="34" charset="0"/>
              </a:rPr>
              <a:t>In your own notes, draw a simple table like the one below:</a:t>
            </a:r>
          </a:p>
        </p:txBody>
      </p:sp>
      <p:graphicFrame>
        <p:nvGraphicFramePr>
          <p:cNvPr id="10" name="Table 9"/>
          <p:cNvGraphicFramePr>
            <a:graphicFrameLocks noGrp="1"/>
          </p:cNvGraphicFramePr>
          <p:nvPr/>
        </p:nvGraphicFramePr>
        <p:xfrm>
          <a:off x="285722" y="1428736"/>
          <a:ext cx="8643995" cy="3786213"/>
        </p:xfrm>
        <a:graphic>
          <a:graphicData uri="http://schemas.openxmlformats.org/drawingml/2006/table">
            <a:tbl>
              <a:tblPr firstRow="1" bandRow="1">
                <a:tableStyleId>{F5AB1C69-6EDB-4FF4-983F-18BD219EF322}</a:tableStyleId>
              </a:tblPr>
              <a:tblGrid>
                <a:gridCol w="1728799"/>
                <a:gridCol w="1728799"/>
                <a:gridCol w="1728799"/>
                <a:gridCol w="1728799"/>
                <a:gridCol w="1728799"/>
              </a:tblGrid>
              <a:tr h="452209">
                <a:tc>
                  <a:txBody>
                    <a:bodyPr/>
                    <a:lstStyle/>
                    <a:p>
                      <a:endParaRPr lang="en-ZA" dirty="0"/>
                    </a:p>
                  </a:txBody>
                  <a:tcPr/>
                </a:tc>
                <a:tc>
                  <a:txBody>
                    <a:bodyPr/>
                    <a:lstStyle/>
                    <a:p>
                      <a:r>
                        <a:rPr lang="en-ZA" dirty="0" smtClean="0"/>
                        <a:t>U shape</a:t>
                      </a:r>
                      <a:endParaRPr lang="en-ZA" dirty="0"/>
                    </a:p>
                  </a:txBody>
                  <a:tcPr/>
                </a:tc>
                <a:tc>
                  <a:txBody>
                    <a:bodyPr/>
                    <a:lstStyle/>
                    <a:p>
                      <a:r>
                        <a:rPr lang="en-ZA" dirty="0" smtClean="0"/>
                        <a:t>Rows</a:t>
                      </a:r>
                      <a:endParaRPr lang="en-ZA" dirty="0"/>
                    </a:p>
                  </a:txBody>
                  <a:tcPr/>
                </a:tc>
                <a:tc>
                  <a:txBody>
                    <a:bodyPr/>
                    <a:lstStyle/>
                    <a:p>
                      <a:r>
                        <a:rPr lang="en-ZA" dirty="0" smtClean="0"/>
                        <a:t>Group/clusters</a:t>
                      </a:r>
                      <a:endParaRPr lang="en-ZA" dirty="0"/>
                    </a:p>
                  </a:txBody>
                  <a:tcPr/>
                </a:tc>
                <a:tc>
                  <a:txBody>
                    <a:bodyPr/>
                    <a:lstStyle/>
                    <a:p>
                      <a:r>
                        <a:rPr lang="en-ZA" dirty="0" smtClean="0"/>
                        <a:t>Square</a:t>
                      </a:r>
                      <a:endParaRPr lang="en-ZA" dirty="0"/>
                    </a:p>
                  </a:txBody>
                  <a:tcPr/>
                </a:tc>
              </a:tr>
              <a:tr h="1667002">
                <a:tc>
                  <a:txBody>
                    <a:bodyPr/>
                    <a:lstStyle/>
                    <a:p>
                      <a:r>
                        <a:rPr lang="en-ZA" sz="2000" b="1" dirty="0" smtClean="0"/>
                        <a:t>Advantages</a:t>
                      </a:r>
                      <a:endParaRPr lang="en-ZA" sz="2000" b="1" dirty="0"/>
                    </a:p>
                  </a:txBody>
                  <a:tcPr/>
                </a:tc>
                <a:tc>
                  <a:txBody>
                    <a:bodyPr/>
                    <a:lstStyle/>
                    <a:p>
                      <a:endParaRPr lang="en-ZA" dirty="0"/>
                    </a:p>
                  </a:txBody>
                  <a:tcPr/>
                </a:tc>
                <a:tc>
                  <a:txBody>
                    <a:bodyPr/>
                    <a:lstStyle/>
                    <a:p>
                      <a:endParaRPr lang="en-ZA" dirty="0"/>
                    </a:p>
                  </a:txBody>
                  <a:tcPr/>
                </a:tc>
                <a:tc>
                  <a:txBody>
                    <a:bodyPr/>
                    <a:lstStyle/>
                    <a:p>
                      <a:endParaRPr lang="en-ZA" dirty="0"/>
                    </a:p>
                  </a:txBody>
                  <a:tcPr/>
                </a:tc>
                <a:tc>
                  <a:txBody>
                    <a:bodyPr/>
                    <a:lstStyle/>
                    <a:p>
                      <a:endParaRPr lang="en-ZA" dirty="0"/>
                    </a:p>
                  </a:txBody>
                  <a:tcPr/>
                </a:tc>
              </a:tr>
              <a:tr h="1667002">
                <a:tc>
                  <a:txBody>
                    <a:bodyPr/>
                    <a:lstStyle/>
                    <a:p>
                      <a:r>
                        <a:rPr lang="en-ZA" sz="2000" b="1" dirty="0" smtClean="0"/>
                        <a:t>Disadvantages</a:t>
                      </a:r>
                      <a:endParaRPr lang="en-ZA" sz="2000" b="1" dirty="0"/>
                    </a:p>
                  </a:txBody>
                  <a:tcPr/>
                </a:tc>
                <a:tc>
                  <a:txBody>
                    <a:bodyPr/>
                    <a:lstStyle/>
                    <a:p>
                      <a:endParaRPr lang="en-ZA" dirty="0"/>
                    </a:p>
                  </a:txBody>
                  <a:tcPr/>
                </a:tc>
                <a:tc>
                  <a:txBody>
                    <a:bodyPr/>
                    <a:lstStyle/>
                    <a:p>
                      <a:endParaRPr lang="en-ZA" dirty="0"/>
                    </a:p>
                  </a:txBody>
                  <a:tcPr/>
                </a:tc>
                <a:tc>
                  <a:txBody>
                    <a:bodyPr/>
                    <a:lstStyle/>
                    <a:p>
                      <a:endParaRPr lang="en-ZA" dirty="0"/>
                    </a:p>
                  </a:txBody>
                  <a:tcPr/>
                </a:tc>
                <a:tc>
                  <a:txBody>
                    <a:bodyPr/>
                    <a:lstStyle/>
                    <a:p>
                      <a:endParaRPr lang="en-ZA" dirty="0"/>
                    </a:p>
                  </a:txBody>
                  <a:tcPr/>
                </a:tc>
              </a:tr>
            </a:tbl>
          </a:graphicData>
        </a:graphic>
      </p:graphicFrame>
      <p:sp>
        <p:nvSpPr>
          <p:cNvPr id="16" name="Rectangle 15"/>
          <p:cNvSpPr/>
          <p:nvPr/>
        </p:nvSpPr>
        <p:spPr>
          <a:xfrm>
            <a:off x="1500166" y="5429264"/>
            <a:ext cx="6786610" cy="461665"/>
          </a:xfrm>
          <a:prstGeom prst="rect">
            <a:avLst/>
          </a:prstGeom>
        </p:spPr>
        <p:txBody>
          <a:bodyPr wrap="square">
            <a:spAutoFit/>
          </a:bodyPr>
          <a:lstStyle/>
          <a:p>
            <a:pPr marL="274320" lvl="0" indent="-274320">
              <a:spcBef>
                <a:spcPct val="20000"/>
              </a:spcBef>
              <a:buClr>
                <a:schemeClr val="accent1"/>
              </a:buClr>
              <a:defRPr/>
            </a:pPr>
            <a:r>
              <a:rPr lang="en-US" sz="2400" dirty="0" smtClean="0">
                <a:latin typeface="Arial Narrow" pitchFamily="34" charset="0"/>
              </a:rPr>
              <a:t>Lets fill it in together by discussing the various points.</a:t>
            </a:r>
          </a:p>
        </p:txBody>
      </p:sp>
      <p:pic>
        <p:nvPicPr>
          <p:cNvPr id="12" name="Picture 11" descr="C:\Users\myacer\AppData\Local\Microsoft\Windows\INetCache\IE\4S6B1ILD\notepad[1].png"/>
          <p:cNvPicPr>
            <a:picLocks noChangeAspect="1" noChangeArrowheads="1"/>
          </p:cNvPicPr>
          <p:nvPr/>
        </p:nvPicPr>
        <p:blipFill>
          <a:blip r:embed="rId5"/>
          <a:srcRect/>
          <a:stretch>
            <a:fillRect/>
          </a:stretch>
        </p:blipFill>
        <p:spPr bwMode="auto">
          <a:xfrm>
            <a:off x="7715272" y="0"/>
            <a:ext cx="1143008" cy="11430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50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0298" y="142852"/>
            <a:ext cx="4572032" cy="523220"/>
          </a:xfrm>
          <a:prstGeom prst="rect">
            <a:avLst/>
          </a:prstGeom>
        </p:spPr>
        <p:txBody>
          <a:bodyPr wrap="square">
            <a:spAutoFit/>
          </a:bodyPr>
          <a:lstStyle/>
          <a:p>
            <a:pPr marL="274320" lvl="0" indent="-274320">
              <a:spcBef>
                <a:spcPct val="20000"/>
              </a:spcBef>
              <a:buClr>
                <a:schemeClr val="accent1"/>
              </a:buClr>
              <a:defRPr/>
            </a:pPr>
            <a:r>
              <a:rPr lang="en-US" sz="2800" b="1" dirty="0" smtClean="0">
                <a:latin typeface="Arial Narrow" pitchFamily="34" charset="0"/>
              </a:rPr>
              <a:t>Classroom Setup: U Shape</a:t>
            </a:r>
          </a:p>
        </p:txBody>
      </p:sp>
      <p:pic>
        <p:nvPicPr>
          <p:cNvPr id="3" name="Picture 2" descr="u shape.jpg"/>
          <p:cNvPicPr>
            <a:picLocks noChangeAspect="1"/>
          </p:cNvPicPr>
          <p:nvPr/>
        </p:nvPicPr>
        <p:blipFill>
          <a:blip r:embed="rId2"/>
          <a:stretch>
            <a:fillRect/>
          </a:stretch>
        </p:blipFill>
        <p:spPr>
          <a:xfrm>
            <a:off x="2857488" y="3714752"/>
            <a:ext cx="3357586" cy="2224401"/>
          </a:xfrm>
          <a:prstGeom prst="rect">
            <a:avLst/>
          </a:prstGeom>
        </p:spPr>
      </p:pic>
      <p:pic>
        <p:nvPicPr>
          <p:cNvPr id="4" name="Picture 3" descr="ushaped.gif"/>
          <p:cNvPicPr>
            <a:picLocks noChangeAspect="1"/>
          </p:cNvPicPr>
          <p:nvPr/>
        </p:nvPicPr>
        <p:blipFill>
          <a:blip r:embed="rId3"/>
          <a:stretch>
            <a:fillRect/>
          </a:stretch>
        </p:blipFill>
        <p:spPr>
          <a:xfrm>
            <a:off x="3786182" y="1000108"/>
            <a:ext cx="1714512" cy="2286016"/>
          </a:xfrm>
          <a:prstGeom prst="rect">
            <a:avLst/>
          </a:prstGeom>
        </p:spPr>
      </p:pic>
      <p:grpSp>
        <p:nvGrpSpPr>
          <p:cNvPr id="7" name="Group 6"/>
          <p:cNvGrpSpPr/>
          <p:nvPr/>
        </p:nvGrpSpPr>
        <p:grpSpPr>
          <a:xfrm>
            <a:off x="0" y="6072181"/>
            <a:ext cx="9144000" cy="785819"/>
            <a:chOff x="0" y="4643445"/>
            <a:chExt cx="9144000" cy="785819"/>
          </a:xfrm>
        </p:grpSpPr>
        <p:pic>
          <p:nvPicPr>
            <p:cNvPr id="8" name="Picture 7" descr="Picture1.jpg"/>
            <p:cNvPicPr/>
            <p:nvPr/>
          </p:nvPicPr>
          <p:blipFill>
            <a:blip r:embed="rId4">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9" name="Picture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10" name="Picture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1" name="Rounded Rectangle 10"/>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
        <p:nvSpPr>
          <p:cNvPr id="12" name="Rounded Rectangle 11"/>
          <p:cNvSpPr/>
          <p:nvPr/>
        </p:nvSpPr>
        <p:spPr>
          <a:xfrm>
            <a:off x="428596" y="1142984"/>
            <a:ext cx="2214578" cy="107157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000" b="1" dirty="0" smtClean="0">
                <a:solidFill>
                  <a:schemeClr val="bg1"/>
                </a:solidFill>
              </a:rPr>
              <a:t>Advantages</a:t>
            </a:r>
            <a:endParaRPr lang="en-ZA" sz="2000" b="1" dirty="0">
              <a:solidFill>
                <a:schemeClr val="bg1"/>
              </a:solidFill>
            </a:endParaRPr>
          </a:p>
        </p:txBody>
      </p:sp>
      <p:sp>
        <p:nvSpPr>
          <p:cNvPr id="13" name="Rounded Rectangle 12"/>
          <p:cNvSpPr/>
          <p:nvPr/>
        </p:nvSpPr>
        <p:spPr>
          <a:xfrm>
            <a:off x="428596" y="2214554"/>
            <a:ext cx="2214578" cy="1071570"/>
          </a:xfrm>
          <a:prstGeom prst="roundRect">
            <a:avLst/>
          </a:prstGeom>
          <a:solidFill>
            <a:schemeClr val="bg1">
              <a:lumMod val="9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ZA" sz="2000" dirty="0" smtClean="0">
                <a:solidFill>
                  <a:schemeClr val="tx1"/>
                </a:solidFill>
              </a:rPr>
              <a:t>Eye contact with teacher</a:t>
            </a:r>
            <a:endParaRPr lang="en-ZA" sz="2000" dirty="0">
              <a:solidFill>
                <a:schemeClr val="tx1"/>
              </a:solidFill>
            </a:endParaRPr>
          </a:p>
        </p:txBody>
      </p:sp>
      <p:sp>
        <p:nvSpPr>
          <p:cNvPr id="14" name="Rounded Rectangle 13"/>
          <p:cNvSpPr/>
          <p:nvPr/>
        </p:nvSpPr>
        <p:spPr>
          <a:xfrm>
            <a:off x="428596" y="3286124"/>
            <a:ext cx="2214578" cy="1071570"/>
          </a:xfrm>
          <a:prstGeom prst="roundRect">
            <a:avLst/>
          </a:prstGeom>
          <a:solidFill>
            <a:schemeClr val="bg1">
              <a:lumMod val="8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ZA" sz="2000" dirty="0" smtClean="0">
                <a:solidFill>
                  <a:schemeClr val="tx1"/>
                </a:solidFill>
              </a:rPr>
              <a:t>Teacher can see all pupils</a:t>
            </a:r>
            <a:endParaRPr lang="en-ZA" sz="2000" dirty="0">
              <a:solidFill>
                <a:schemeClr val="tx1"/>
              </a:solidFill>
            </a:endParaRPr>
          </a:p>
        </p:txBody>
      </p:sp>
      <p:sp>
        <p:nvSpPr>
          <p:cNvPr id="15" name="Rounded Rectangle 14"/>
          <p:cNvSpPr/>
          <p:nvPr/>
        </p:nvSpPr>
        <p:spPr>
          <a:xfrm>
            <a:off x="428596" y="4357694"/>
            <a:ext cx="2214578" cy="1071570"/>
          </a:xfrm>
          <a:prstGeom prst="roundRect">
            <a:avLst/>
          </a:prstGeom>
          <a:solidFill>
            <a:schemeClr val="bg1">
              <a:lumMod val="9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ZA" sz="2000" dirty="0" smtClean="0">
                <a:solidFill>
                  <a:schemeClr val="tx1"/>
                </a:solidFill>
              </a:rPr>
              <a:t>Teacher can get around classroom and all pupils.</a:t>
            </a:r>
            <a:endParaRPr lang="en-ZA" sz="2000" dirty="0">
              <a:solidFill>
                <a:schemeClr val="tx1"/>
              </a:solidFill>
            </a:endParaRPr>
          </a:p>
        </p:txBody>
      </p:sp>
      <p:sp>
        <p:nvSpPr>
          <p:cNvPr id="16" name="Rounded Rectangle 15"/>
          <p:cNvSpPr/>
          <p:nvPr/>
        </p:nvSpPr>
        <p:spPr>
          <a:xfrm>
            <a:off x="6500826" y="1000108"/>
            <a:ext cx="2214578" cy="107157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000" b="1" dirty="0" smtClean="0">
                <a:solidFill>
                  <a:schemeClr val="bg1"/>
                </a:solidFill>
              </a:rPr>
              <a:t>Disadvantages</a:t>
            </a:r>
            <a:endParaRPr lang="en-ZA" sz="2000" b="1" dirty="0">
              <a:solidFill>
                <a:schemeClr val="bg1"/>
              </a:solidFill>
            </a:endParaRPr>
          </a:p>
        </p:txBody>
      </p:sp>
      <p:sp>
        <p:nvSpPr>
          <p:cNvPr id="17" name="Rounded Rectangle 16"/>
          <p:cNvSpPr/>
          <p:nvPr/>
        </p:nvSpPr>
        <p:spPr>
          <a:xfrm>
            <a:off x="6500826" y="2071678"/>
            <a:ext cx="2214578" cy="1071570"/>
          </a:xfrm>
          <a:prstGeom prst="roundRect">
            <a:avLst/>
          </a:prstGeom>
          <a:solidFill>
            <a:schemeClr val="bg1">
              <a:lumMod val="9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ZA" sz="2000" dirty="0" smtClean="0">
                <a:solidFill>
                  <a:schemeClr val="tx1"/>
                </a:solidFill>
              </a:rPr>
              <a:t>Not good for team/ group work</a:t>
            </a:r>
            <a:endParaRPr lang="en-ZA" sz="2000" dirty="0">
              <a:solidFill>
                <a:schemeClr val="tx1"/>
              </a:solidFill>
            </a:endParaRPr>
          </a:p>
        </p:txBody>
      </p:sp>
      <p:sp>
        <p:nvSpPr>
          <p:cNvPr id="18" name="Rounded Rectangle 17"/>
          <p:cNvSpPr/>
          <p:nvPr/>
        </p:nvSpPr>
        <p:spPr>
          <a:xfrm>
            <a:off x="6500826" y="3214686"/>
            <a:ext cx="2214578" cy="1214446"/>
          </a:xfrm>
          <a:prstGeom prst="roundRect">
            <a:avLst/>
          </a:prstGeom>
          <a:solidFill>
            <a:schemeClr val="bg1">
              <a:lumMod val="8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ZA" sz="2000" dirty="0" smtClean="0">
                <a:solidFill>
                  <a:schemeClr val="tx1"/>
                </a:solidFill>
              </a:rPr>
              <a:t>Pupils sitting in front ends will be facing the board at an angle.</a:t>
            </a:r>
            <a:endParaRPr lang="en-ZA" sz="2000" dirty="0">
              <a:solidFill>
                <a:schemeClr val="tx1"/>
              </a:solidFill>
            </a:endParaRPr>
          </a:p>
        </p:txBody>
      </p:sp>
      <p:sp>
        <p:nvSpPr>
          <p:cNvPr id="19" name="Rounded Rectangle 18"/>
          <p:cNvSpPr/>
          <p:nvPr/>
        </p:nvSpPr>
        <p:spPr>
          <a:xfrm>
            <a:off x="6500826" y="4500570"/>
            <a:ext cx="2214578" cy="1143008"/>
          </a:xfrm>
          <a:prstGeom prst="roundRect">
            <a:avLst/>
          </a:prstGeom>
          <a:solidFill>
            <a:schemeClr val="bg1">
              <a:lumMod val="9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ZA" sz="2000" dirty="0" smtClean="0">
                <a:solidFill>
                  <a:schemeClr val="tx1"/>
                </a:solidFill>
              </a:rPr>
              <a:t>Can be disruptive as pupils will try to talk to others across the room.</a:t>
            </a:r>
            <a:endParaRPr lang="en-ZA"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2844" y="142852"/>
            <a:ext cx="6143700" cy="510778"/>
          </a:xfrm>
          <a:prstGeom prst="roundRect">
            <a:avLst/>
          </a:prstGeom>
          <a:noFill/>
          <a:ln w="38100">
            <a:noFill/>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latin typeface="Arial Rounded MT Bold" pitchFamily="34" charset="0"/>
              </a:rPr>
              <a:t>When you think of Discipline…</a:t>
            </a:r>
            <a:endParaRPr lang="en-US" sz="2400" i="1" dirty="0" smtClean="0">
              <a:latin typeface="Arial Rounded MT Bold" pitchFamily="34" charset="0"/>
            </a:endParaRPr>
          </a:p>
        </p:txBody>
      </p:sp>
      <p:sp>
        <p:nvSpPr>
          <p:cNvPr id="7" name="TextBox 6"/>
          <p:cNvSpPr txBox="1"/>
          <p:nvPr/>
        </p:nvSpPr>
        <p:spPr>
          <a:xfrm>
            <a:off x="1357290" y="785794"/>
            <a:ext cx="7429552" cy="510778"/>
          </a:xfrm>
          <a:prstGeom prst="roundRect">
            <a:avLst/>
          </a:prstGeom>
          <a:noFill/>
          <a:ln w="38100">
            <a:noFill/>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latin typeface="Arial Rounded MT Bold" pitchFamily="34" charset="0"/>
              </a:rPr>
              <a:t>What are the first thoughts the come to mind?</a:t>
            </a:r>
            <a:endParaRPr lang="en-US" sz="2400" i="1" dirty="0" smtClean="0">
              <a:latin typeface="Arial Rounded MT Bold" pitchFamily="34" charset="0"/>
            </a:endParaRPr>
          </a:p>
        </p:txBody>
      </p:sp>
      <p:sp>
        <p:nvSpPr>
          <p:cNvPr id="8" name="Cloud Callout 7"/>
          <p:cNvSpPr/>
          <p:nvPr/>
        </p:nvSpPr>
        <p:spPr>
          <a:xfrm>
            <a:off x="3214678" y="1500174"/>
            <a:ext cx="4429156" cy="2357454"/>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2400" b="1" i="1" dirty="0" smtClean="0">
                <a:latin typeface="Arial Narrow" pitchFamily="34" charset="0"/>
              </a:rPr>
              <a:t>Jot down a few points and hold onto them! We’ll get back to it later!</a:t>
            </a:r>
            <a:endParaRPr lang="en-ZA" sz="2400" b="1" i="1" dirty="0">
              <a:latin typeface="Arial Narrow" pitchFamily="34" charset="0"/>
            </a:endParaRPr>
          </a:p>
        </p:txBody>
      </p:sp>
      <p:grpSp>
        <p:nvGrpSpPr>
          <p:cNvPr id="9" name="Group 8"/>
          <p:cNvGrpSpPr/>
          <p:nvPr/>
        </p:nvGrpSpPr>
        <p:grpSpPr>
          <a:xfrm>
            <a:off x="0" y="6072181"/>
            <a:ext cx="9144000" cy="785819"/>
            <a:chOff x="0" y="4643445"/>
            <a:chExt cx="9144000" cy="785819"/>
          </a:xfrm>
        </p:grpSpPr>
        <p:pic>
          <p:nvPicPr>
            <p:cNvPr id="10" name="Picture 9" descr="Picture1.jpg"/>
            <p:cNvPicPr/>
            <p:nvPr/>
          </p:nvPicPr>
          <p:blipFill>
            <a:blip r:embed="rId2">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11" name="Picture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12" name="Picture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3" name="Rounded Rectangle 12"/>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pic>
        <p:nvPicPr>
          <p:cNvPr id="14" name="Picture 11" descr="C:\Users\myacer\AppData\Local\Microsoft\Windows\INetCache\IE\4S6B1ILD\notepad[1].png"/>
          <p:cNvPicPr>
            <a:picLocks noChangeAspect="1" noChangeArrowheads="1"/>
          </p:cNvPicPr>
          <p:nvPr/>
        </p:nvPicPr>
        <p:blipFill>
          <a:blip r:embed="rId5"/>
          <a:srcRect/>
          <a:stretch>
            <a:fillRect/>
          </a:stretch>
        </p:blipFill>
        <p:spPr bwMode="auto">
          <a:xfrm>
            <a:off x="1142976" y="4572008"/>
            <a:ext cx="1290638" cy="1290638"/>
          </a:xfrm>
          <a:prstGeom prst="rect">
            <a:avLst/>
          </a:prstGeom>
          <a:noFill/>
        </p:spPr>
      </p:pic>
      <p:sp>
        <p:nvSpPr>
          <p:cNvPr id="15" name="TextBox 14"/>
          <p:cNvSpPr txBox="1"/>
          <p:nvPr/>
        </p:nvSpPr>
        <p:spPr>
          <a:xfrm>
            <a:off x="2643174" y="4929198"/>
            <a:ext cx="6000824" cy="783193"/>
          </a:xfrm>
          <a:prstGeom prst="roundRect">
            <a:avLst/>
          </a:prstGeom>
          <a:noFill/>
          <a:ln w="38100">
            <a:noFill/>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latin typeface="Arial Rounded MT Bold" pitchFamily="34" charset="0"/>
              </a:rPr>
              <a:t>Whenever you see this notepad, get your pens and your minds working!</a:t>
            </a:r>
            <a:endParaRPr lang="en-US" sz="2000" i="1" dirty="0" smtClean="0">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4" presetClass="entr" presetSubtype="16" fill="hold" grpId="0" nodeType="after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0"/>
                            </p:stCondLst>
                            <p:childTnLst>
                              <p:par>
                                <p:cTn id="16" presetID="6" presetClass="emph" presetSubtype="0" fill="hold" nodeType="afterEffect">
                                  <p:stCondLst>
                                    <p:cond delay="1000"/>
                                  </p:stCondLst>
                                  <p:childTnLst>
                                    <p:animScale>
                                      <p:cBhvr>
                                        <p:cTn id="17"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1736" y="214290"/>
            <a:ext cx="4572032" cy="523220"/>
          </a:xfrm>
          <a:prstGeom prst="rect">
            <a:avLst/>
          </a:prstGeom>
        </p:spPr>
        <p:txBody>
          <a:bodyPr wrap="square">
            <a:spAutoFit/>
          </a:bodyPr>
          <a:lstStyle/>
          <a:p>
            <a:pPr marL="274320" lvl="0" indent="-274320">
              <a:spcBef>
                <a:spcPct val="20000"/>
              </a:spcBef>
              <a:buClr>
                <a:schemeClr val="accent1"/>
              </a:buClr>
              <a:defRPr/>
            </a:pPr>
            <a:r>
              <a:rPr lang="en-US" sz="2800" b="1" dirty="0" smtClean="0">
                <a:latin typeface="Arial Narrow" pitchFamily="34" charset="0"/>
              </a:rPr>
              <a:t>Classroom Setup: Rows</a:t>
            </a:r>
          </a:p>
        </p:txBody>
      </p:sp>
      <p:pic>
        <p:nvPicPr>
          <p:cNvPr id="3" name="Picture 2" descr="classroom-desk-arrangement-rows.jpg"/>
          <p:cNvPicPr>
            <a:picLocks noChangeAspect="1"/>
          </p:cNvPicPr>
          <p:nvPr/>
        </p:nvPicPr>
        <p:blipFill>
          <a:blip r:embed="rId2"/>
          <a:stretch>
            <a:fillRect/>
          </a:stretch>
        </p:blipFill>
        <p:spPr>
          <a:xfrm>
            <a:off x="3214678" y="1071546"/>
            <a:ext cx="2286016" cy="2338500"/>
          </a:xfrm>
          <a:prstGeom prst="rect">
            <a:avLst/>
          </a:prstGeom>
        </p:spPr>
      </p:pic>
      <p:pic>
        <p:nvPicPr>
          <p:cNvPr id="6" name="Picture 5" descr="Japanese_classroom.jpg"/>
          <p:cNvPicPr>
            <a:picLocks noChangeAspect="1"/>
          </p:cNvPicPr>
          <p:nvPr/>
        </p:nvPicPr>
        <p:blipFill>
          <a:blip r:embed="rId3" cstate="print"/>
          <a:stretch>
            <a:fillRect/>
          </a:stretch>
        </p:blipFill>
        <p:spPr>
          <a:xfrm>
            <a:off x="3071802" y="3643314"/>
            <a:ext cx="2618117" cy="2072073"/>
          </a:xfrm>
          <a:prstGeom prst="rect">
            <a:avLst/>
          </a:prstGeom>
        </p:spPr>
      </p:pic>
      <p:grpSp>
        <p:nvGrpSpPr>
          <p:cNvPr id="7" name="Group 6"/>
          <p:cNvGrpSpPr/>
          <p:nvPr/>
        </p:nvGrpSpPr>
        <p:grpSpPr>
          <a:xfrm>
            <a:off x="0" y="6072181"/>
            <a:ext cx="9144000" cy="785819"/>
            <a:chOff x="0" y="4643445"/>
            <a:chExt cx="9144000" cy="785819"/>
          </a:xfrm>
        </p:grpSpPr>
        <p:pic>
          <p:nvPicPr>
            <p:cNvPr id="8" name="Picture 7" descr="Picture1.jpg"/>
            <p:cNvPicPr/>
            <p:nvPr/>
          </p:nvPicPr>
          <p:blipFill>
            <a:blip r:embed="rId4">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9" name="Picture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10" name="Picture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1" name="Rounded Rectangle 10"/>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
        <p:nvSpPr>
          <p:cNvPr id="12" name="Rounded Rectangle 11"/>
          <p:cNvSpPr/>
          <p:nvPr/>
        </p:nvSpPr>
        <p:spPr>
          <a:xfrm>
            <a:off x="214282" y="857232"/>
            <a:ext cx="2643206" cy="92869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000" b="1" dirty="0" smtClean="0">
                <a:solidFill>
                  <a:schemeClr val="bg1"/>
                </a:solidFill>
              </a:rPr>
              <a:t>Advantages</a:t>
            </a:r>
            <a:endParaRPr lang="en-ZA" sz="2000" b="1" dirty="0">
              <a:solidFill>
                <a:schemeClr val="bg1"/>
              </a:solidFill>
            </a:endParaRPr>
          </a:p>
        </p:txBody>
      </p:sp>
      <p:sp>
        <p:nvSpPr>
          <p:cNvPr id="13" name="Rounded Rectangle 12"/>
          <p:cNvSpPr/>
          <p:nvPr/>
        </p:nvSpPr>
        <p:spPr>
          <a:xfrm>
            <a:off x="214282" y="1857364"/>
            <a:ext cx="2643206" cy="785818"/>
          </a:xfrm>
          <a:prstGeom prst="roundRect">
            <a:avLst/>
          </a:prstGeom>
          <a:solidFill>
            <a:schemeClr val="bg1">
              <a:lumMod val="9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ZA" sz="2000" dirty="0" smtClean="0">
                <a:solidFill>
                  <a:schemeClr val="tx1"/>
                </a:solidFill>
              </a:rPr>
              <a:t>Eye contact with teacher</a:t>
            </a:r>
            <a:endParaRPr lang="en-ZA" sz="2000" dirty="0">
              <a:solidFill>
                <a:schemeClr val="tx1"/>
              </a:solidFill>
            </a:endParaRPr>
          </a:p>
        </p:txBody>
      </p:sp>
      <p:sp>
        <p:nvSpPr>
          <p:cNvPr id="14" name="Rounded Rectangle 13"/>
          <p:cNvSpPr/>
          <p:nvPr/>
        </p:nvSpPr>
        <p:spPr>
          <a:xfrm>
            <a:off x="214282" y="2714620"/>
            <a:ext cx="2643206" cy="785818"/>
          </a:xfrm>
          <a:prstGeom prst="roundRect">
            <a:avLst/>
          </a:prstGeom>
          <a:solidFill>
            <a:schemeClr val="bg1">
              <a:lumMod val="8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ZA" sz="2000" dirty="0" smtClean="0">
                <a:solidFill>
                  <a:schemeClr val="tx1"/>
                </a:solidFill>
              </a:rPr>
              <a:t>Teacher can see all pupils</a:t>
            </a:r>
            <a:endParaRPr lang="en-ZA" sz="2000" dirty="0">
              <a:solidFill>
                <a:schemeClr val="tx1"/>
              </a:solidFill>
            </a:endParaRPr>
          </a:p>
        </p:txBody>
      </p:sp>
      <p:sp>
        <p:nvSpPr>
          <p:cNvPr id="15" name="Rounded Rectangle 14"/>
          <p:cNvSpPr/>
          <p:nvPr/>
        </p:nvSpPr>
        <p:spPr>
          <a:xfrm>
            <a:off x="214282" y="3571876"/>
            <a:ext cx="2643206" cy="928694"/>
          </a:xfrm>
          <a:prstGeom prst="roundRect">
            <a:avLst/>
          </a:prstGeom>
          <a:solidFill>
            <a:schemeClr val="bg1">
              <a:lumMod val="9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ZA" sz="2000" dirty="0" smtClean="0">
                <a:solidFill>
                  <a:schemeClr val="tx1"/>
                </a:solidFill>
              </a:rPr>
              <a:t>Teacher can get around classroom and all pupils.</a:t>
            </a:r>
            <a:endParaRPr lang="en-ZA" sz="2000" dirty="0">
              <a:solidFill>
                <a:schemeClr val="tx1"/>
              </a:solidFill>
            </a:endParaRPr>
          </a:p>
        </p:txBody>
      </p:sp>
      <p:sp>
        <p:nvSpPr>
          <p:cNvPr id="16" name="Rounded Rectangle 15"/>
          <p:cNvSpPr/>
          <p:nvPr/>
        </p:nvSpPr>
        <p:spPr>
          <a:xfrm>
            <a:off x="214282" y="4572008"/>
            <a:ext cx="2643206" cy="1214446"/>
          </a:xfrm>
          <a:prstGeom prst="roundRect">
            <a:avLst/>
          </a:prstGeom>
          <a:solidFill>
            <a:schemeClr val="bg1">
              <a:lumMod val="8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ZA" dirty="0" smtClean="0">
                <a:solidFill>
                  <a:schemeClr val="tx1"/>
                </a:solidFill>
              </a:rPr>
              <a:t>Less distraction. Improves their attention to work when working on their own.</a:t>
            </a:r>
            <a:endParaRPr lang="en-ZA" dirty="0">
              <a:solidFill>
                <a:schemeClr val="tx1"/>
              </a:solidFill>
            </a:endParaRPr>
          </a:p>
        </p:txBody>
      </p:sp>
      <p:sp>
        <p:nvSpPr>
          <p:cNvPr id="18" name="Rounded Rectangle 17"/>
          <p:cNvSpPr/>
          <p:nvPr/>
        </p:nvSpPr>
        <p:spPr>
          <a:xfrm>
            <a:off x="6286512" y="785794"/>
            <a:ext cx="2571768" cy="107157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000" b="1" dirty="0" smtClean="0">
                <a:solidFill>
                  <a:schemeClr val="bg1"/>
                </a:solidFill>
              </a:rPr>
              <a:t>Disadvantages</a:t>
            </a:r>
            <a:endParaRPr lang="en-ZA" sz="2000" b="1" dirty="0">
              <a:solidFill>
                <a:schemeClr val="bg1"/>
              </a:solidFill>
            </a:endParaRPr>
          </a:p>
        </p:txBody>
      </p:sp>
      <p:sp>
        <p:nvSpPr>
          <p:cNvPr id="19" name="Rounded Rectangle 18"/>
          <p:cNvSpPr/>
          <p:nvPr/>
        </p:nvSpPr>
        <p:spPr>
          <a:xfrm>
            <a:off x="6286512" y="1928802"/>
            <a:ext cx="2571768" cy="1214446"/>
          </a:xfrm>
          <a:prstGeom prst="roundRect">
            <a:avLst/>
          </a:prstGeom>
          <a:solidFill>
            <a:schemeClr val="bg1">
              <a:lumMod val="9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ZA" dirty="0" smtClean="0">
                <a:solidFill>
                  <a:schemeClr val="tx1"/>
                </a:solidFill>
              </a:rPr>
              <a:t>Not good for teamwork or discussion because pupils have their back to others.</a:t>
            </a:r>
            <a:endParaRPr lang="en-ZA" dirty="0">
              <a:solidFill>
                <a:schemeClr val="tx1"/>
              </a:solidFill>
            </a:endParaRPr>
          </a:p>
        </p:txBody>
      </p:sp>
      <p:sp>
        <p:nvSpPr>
          <p:cNvPr id="20" name="Rounded Rectangle 19"/>
          <p:cNvSpPr/>
          <p:nvPr/>
        </p:nvSpPr>
        <p:spPr>
          <a:xfrm>
            <a:off x="6357950" y="3214686"/>
            <a:ext cx="2500330" cy="1214446"/>
          </a:xfrm>
          <a:prstGeom prst="roundRect">
            <a:avLst/>
          </a:prstGeom>
          <a:solidFill>
            <a:schemeClr val="bg1">
              <a:lumMod val="8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ZA" dirty="0" smtClean="0">
                <a:solidFill>
                  <a:schemeClr val="tx1"/>
                </a:solidFill>
              </a:rPr>
              <a:t>Easy for pupils at the back to lose concentration and not participate in lessons.</a:t>
            </a:r>
            <a:endParaRPr lang="en-ZA" dirty="0">
              <a:solidFill>
                <a:schemeClr val="tx1"/>
              </a:solidFill>
            </a:endParaRPr>
          </a:p>
        </p:txBody>
      </p:sp>
      <p:sp>
        <p:nvSpPr>
          <p:cNvPr id="21" name="Rounded Rectangle 20"/>
          <p:cNvSpPr/>
          <p:nvPr/>
        </p:nvSpPr>
        <p:spPr>
          <a:xfrm>
            <a:off x="6357950" y="4500570"/>
            <a:ext cx="2500330" cy="1143008"/>
          </a:xfrm>
          <a:prstGeom prst="roundRect">
            <a:avLst/>
          </a:prstGeom>
          <a:solidFill>
            <a:schemeClr val="bg1">
              <a:lumMod val="9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ZA" dirty="0" smtClean="0">
                <a:solidFill>
                  <a:schemeClr val="tx1"/>
                </a:solidFill>
              </a:rPr>
              <a:t>Whole class discussions are difficult because some pupils will have their back to others.</a:t>
            </a:r>
            <a:endParaRPr lang="en-ZA"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9" grpId="0" animBg="1"/>
      <p:bldP spid="20"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1670" y="214290"/>
            <a:ext cx="5429288" cy="523220"/>
          </a:xfrm>
          <a:prstGeom prst="rect">
            <a:avLst/>
          </a:prstGeom>
        </p:spPr>
        <p:txBody>
          <a:bodyPr wrap="square">
            <a:spAutoFit/>
          </a:bodyPr>
          <a:lstStyle/>
          <a:p>
            <a:pPr marL="274320" lvl="0" indent="-274320">
              <a:spcBef>
                <a:spcPct val="20000"/>
              </a:spcBef>
              <a:buClr>
                <a:schemeClr val="accent1"/>
              </a:buClr>
              <a:defRPr/>
            </a:pPr>
            <a:r>
              <a:rPr lang="en-US" sz="2800" b="1" dirty="0" smtClean="0">
                <a:latin typeface="Arial Narrow" pitchFamily="34" charset="0"/>
              </a:rPr>
              <a:t>Classroom Setup: Groups/ Clusters</a:t>
            </a:r>
          </a:p>
        </p:txBody>
      </p:sp>
      <p:pic>
        <p:nvPicPr>
          <p:cNvPr id="5" name="Picture 4" descr="Elementary%20Classroom.jpg"/>
          <p:cNvPicPr>
            <a:picLocks noChangeAspect="1"/>
          </p:cNvPicPr>
          <p:nvPr/>
        </p:nvPicPr>
        <p:blipFill>
          <a:blip r:embed="rId2" cstate="print"/>
          <a:stretch>
            <a:fillRect/>
          </a:stretch>
        </p:blipFill>
        <p:spPr>
          <a:xfrm>
            <a:off x="1000100" y="3857628"/>
            <a:ext cx="2898192" cy="1928826"/>
          </a:xfrm>
          <a:prstGeom prst="rect">
            <a:avLst/>
          </a:prstGeom>
        </p:spPr>
      </p:pic>
      <p:pic>
        <p:nvPicPr>
          <p:cNvPr id="6" name="Picture 5" descr="classroom-sides.jpg"/>
          <p:cNvPicPr>
            <a:picLocks noChangeAspect="1"/>
          </p:cNvPicPr>
          <p:nvPr/>
        </p:nvPicPr>
        <p:blipFill>
          <a:blip r:embed="rId3" cstate="print"/>
          <a:stretch>
            <a:fillRect/>
          </a:stretch>
        </p:blipFill>
        <p:spPr>
          <a:xfrm>
            <a:off x="5857884" y="857232"/>
            <a:ext cx="1857388" cy="1378595"/>
          </a:xfrm>
          <a:prstGeom prst="rect">
            <a:avLst/>
          </a:prstGeom>
        </p:spPr>
      </p:pic>
      <p:grpSp>
        <p:nvGrpSpPr>
          <p:cNvPr id="7" name="Group 6"/>
          <p:cNvGrpSpPr/>
          <p:nvPr/>
        </p:nvGrpSpPr>
        <p:grpSpPr>
          <a:xfrm>
            <a:off x="0" y="6072181"/>
            <a:ext cx="9144000" cy="785819"/>
            <a:chOff x="0" y="4643445"/>
            <a:chExt cx="9144000" cy="785819"/>
          </a:xfrm>
        </p:grpSpPr>
        <p:pic>
          <p:nvPicPr>
            <p:cNvPr id="8" name="Picture 7" descr="Picture1.jpg"/>
            <p:cNvPicPr/>
            <p:nvPr/>
          </p:nvPicPr>
          <p:blipFill>
            <a:blip r:embed="rId4">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9" name="Picture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10" name="Picture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1" name="Rounded Rectangle 10"/>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
        <p:nvSpPr>
          <p:cNvPr id="12" name="Rounded Rectangle 11"/>
          <p:cNvSpPr/>
          <p:nvPr/>
        </p:nvSpPr>
        <p:spPr>
          <a:xfrm>
            <a:off x="214282" y="1071546"/>
            <a:ext cx="3929090" cy="57150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000" b="1" dirty="0" smtClean="0">
                <a:solidFill>
                  <a:schemeClr val="bg1"/>
                </a:solidFill>
              </a:rPr>
              <a:t>Advantages</a:t>
            </a:r>
            <a:endParaRPr lang="en-ZA" sz="2000" b="1" dirty="0">
              <a:solidFill>
                <a:schemeClr val="bg1"/>
              </a:solidFill>
            </a:endParaRPr>
          </a:p>
        </p:txBody>
      </p:sp>
      <p:sp>
        <p:nvSpPr>
          <p:cNvPr id="13" name="Rounded Rectangle 12"/>
          <p:cNvSpPr/>
          <p:nvPr/>
        </p:nvSpPr>
        <p:spPr>
          <a:xfrm>
            <a:off x="214282" y="1714488"/>
            <a:ext cx="3929090" cy="785818"/>
          </a:xfrm>
          <a:prstGeom prst="roundRect">
            <a:avLst/>
          </a:prstGeom>
          <a:solidFill>
            <a:schemeClr val="bg1">
              <a:lumMod val="9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ZA" dirty="0" smtClean="0">
                <a:solidFill>
                  <a:schemeClr val="tx1"/>
                </a:solidFill>
              </a:rPr>
              <a:t>Good for teamwork requiring collaboration as pupils can see each other.</a:t>
            </a:r>
            <a:endParaRPr lang="en-ZA" dirty="0">
              <a:solidFill>
                <a:schemeClr val="tx1"/>
              </a:solidFill>
            </a:endParaRPr>
          </a:p>
        </p:txBody>
      </p:sp>
      <p:sp>
        <p:nvSpPr>
          <p:cNvPr id="14" name="Rounded Rectangle 13"/>
          <p:cNvSpPr/>
          <p:nvPr/>
        </p:nvSpPr>
        <p:spPr>
          <a:xfrm>
            <a:off x="214282" y="2571744"/>
            <a:ext cx="3929090" cy="785818"/>
          </a:xfrm>
          <a:prstGeom prst="roundRect">
            <a:avLst/>
          </a:prstGeom>
          <a:solidFill>
            <a:schemeClr val="bg1">
              <a:lumMod val="8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ZA" dirty="0" smtClean="0">
                <a:solidFill>
                  <a:schemeClr val="tx1"/>
                </a:solidFill>
              </a:rPr>
              <a:t>Teacher can get around classroom and amongst all pupils.</a:t>
            </a:r>
            <a:endParaRPr lang="en-ZA" dirty="0">
              <a:solidFill>
                <a:schemeClr val="tx1"/>
              </a:solidFill>
            </a:endParaRPr>
          </a:p>
        </p:txBody>
      </p:sp>
      <p:sp>
        <p:nvSpPr>
          <p:cNvPr id="15" name="Rounded Rectangle 14"/>
          <p:cNvSpPr/>
          <p:nvPr/>
        </p:nvSpPr>
        <p:spPr>
          <a:xfrm>
            <a:off x="4929190" y="2428868"/>
            <a:ext cx="4000528" cy="35719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000" b="1" dirty="0" smtClean="0">
                <a:solidFill>
                  <a:schemeClr val="bg1"/>
                </a:solidFill>
              </a:rPr>
              <a:t>Disadvantages</a:t>
            </a:r>
            <a:endParaRPr lang="en-ZA" sz="2000" b="1" dirty="0">
              <a:solidFill>
                <a:schemeClr val="bg1"/>
              </a:solidFill>
            </a:endParaRPr>
          </a:p>
        </p:txBody>
      </p:sp>
      <p:sp>
        <p:nvSpPr>
          <p:cNvPr id="16" name="Rounded Rectangle 15"/>
          <p:cNvSpPr/>
          <p:nvPr/>
        </p:nvSpPr>
        <p:spPr>
          <a:xfrm>
            <a:off x="4929190" y="2857496"/>
            <a:ext cx="4000528" cy="928694"/>
          </a:xfrm>
          <a:prstGeom prst="roundRect">
            <a:avLst/>
          </a:prstGeom>
          <a:solidFill>
            <a:schemeClr val="bg1">
              <a:lumMod val="9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ZA" dirty="0" smtClean="0">
                <a:solidFill>
                  <a:schemeClr val="tx1"/>
                </a:solidFill>
              </a:rPr>
              <a:t>Some pupils will have their backs to teachers making it difficult to take notes.</a:t>
            </a:r>
            <a:endParaRPr lang="en-ZA" dirty="0">
              <a:solidFill>
                <a:schemeClr val="tx1"/>
              </a:solidFill>
            </a:endParaRPr>
          </a:p>
        </p:txBody>
      </p:sp>
      <p:sp>
        <p:nvSpPr>
          <p:cNvPr id="17" name="Rounded Rectangle 16"/>
          <p:cNvSpPr/>
          <p:nvPr/>
        </p:nvSpPr>
        <p:spPr>
          <a:xfrm>
            <a:off x="4929190" y="3857628"/>
            <a:ext cx="4000528" cy="500066"/>
          </a:xfrm>
          <a:prstGeom prst="roundRect">
            <a:avLst/>
          </a:prstGeom>
          <a:solidFill>
            <a:schemeClr val="bg1">
              <a:lumMod val="8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ZA" dirty="0" smtClean="0">
                <a:solidFill>
                  <a:schemeClr val="tx1"/>
                </a:solidFill>
              </a:rPr>
              <a:t>Harder to concentrate for individuals.</a:t>
            </a:r>
            <a:endParaRPr lang="en-ZA" dirty="0">
              <a:solidFill>
                <a:schemeClr val="tx1"/>
              </a:solidFill>
            </a:endParaRPr>
          </a:p>
        </p:txBody>
      </p:sp>
      <p:sp>
        <p:nvSpPr>
          <p:cNvPr id="18" name="Rounded Rectangle 17"/>
          <p:cNvSpPr/>
          <p:nvPr/>
        </p:nvSpPr>
        <p:spPr>
          <a:xfrm>
            <a:off x="4929190" y="4429132"/>
            <a:ext cx="4000528" cy="571504"/>
          </a:xfrm>
          <a:prstGeom prst="roundRect">
            <a:avLst/>
          </a:prstGeom>
          <a:solidFill>
            <a:schemeClr val="bg1">
              <a:lumMod val="9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ZA" dirty="0" smtClean="0">
                <a:solidFill>
                  <a:schemeClr val="tx1"/>
                </a:solidFill>
              </a:rPr>
              <a:t>Waste time on frivolous chatting.</a:t>
            </a:r>
            <a:endParaRPr lang="en-ZA" dirty="0">
              <a:solidFill>
                <a:schemeClr val="tx1"/>
              </a:solidFill>
            </a:endParaRPr>
          </a:p>
        </p:txBody>
      </p:sp>
      <p:sp>
        <p:nvSpPr>
          <p:cNvPr id="19" name="Rounded Rectangle 18"/>
          <p:cNvSpPr/>
          <p:nvPr/>
        </p:nvSpPr>
        <p:spPr>
          <a:xfrm>
            <a:off x="4929190" y="5072074"/>
            <a:ext cx="4000528" cy="571504"/>
          </a:xfrm>
          <a:prstGeom prst="roundRect">
            <a:avLst/>
          </a:prstGeom>
          <a:solidFill>
            <a:schemeClr val="bg1">
              <a:lumMod val="8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ZA" dirty="0" smtClean="0">
                <a:solidFill>
                  <a:schemeClr val="tx1"/>
                </a:solidFill>
              </a:rPr>
              <a:t>Whole class discussions are difficult as pupils are sitting in small groups.</a:t>
            </a:r>
            <a:endParaRPr lang="en-ZA"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7" grpId="0"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0298" y="214290"/>
            <a:ext cx="5429288" cy="523220"/>
          </a:xfrm>
          <a:prstGeom prst="rect">
            <a:avLst/>
          </a:prstGeom>
        </p:spPr>
        <p:txBody>
          <a:bodyPr wrap="square">
            <a:spAutoFit/>
          </a:bodyPr>
          <a:lstStyle/>
          <a:p>
            <a:pPr marL="274320" lvl="0" indent="-274320">
              <a:spcBef>
                <a:spcPct val="20000"/>
              </a:spcBef>
              <a:buClr>
                <a:schemeClr val="accent1"/>
              </a:buClr>
              <a:defRPr/>
            </a:pPr>
            <a:r>
              <a:rPr lang="en-US" sz="2800" b="1" dirty="0" smtClean="0">
                <a:latin typeface="Arial Narrow" pitchFamily="34" charset="0"/>
              </a:rPr>
              <a:t>Classroom Setup: Square</a:t>
            </a:r>
          </a:p>
        </p:txBody>
      </p:sp>
      <p:pic>
        <p:nvPicPr>
          <p:cNvPr id="6" name="Picture 5" descr="HollowSquare.jpg"/>
          <p:cNvPicPr>
            <a:picLocks noChangeAspect="1"/>
          </p:cNvPicPr>
          <p:nvPr/>
        </p:nvPicPr>
        <p:blipFill>
          <a:blip r:embed="rId2"/>
          <a:stretch>
            <a:fillRect/>
          </a:stretch>
        </p:blipFill>
        <p:spPr>
          <a:xfrm>
            <a:off x="3357554" y="1142984"/>
            <a:ext cx="2362200" cy="1885950"/>
          </a:xfrm>
          <a:prstGeom prst="rect">
            <a:avLst/>
          </a:prstGeom>
        </p:spPr>
      </p:pic>
      <p:pic>
        <p:nvPicPr>
          <p:cNvPr id="8" name="Picture 7" descr="SC380.jpg"/>
          <p:cNvPicPr>
            <a:picLocks noChangeAspect="1"/>
          </p:cNvPicPr>
          <p:nvPr/>
        </p:nvPicPr>
        <p:blipFill>
          <a:blip r:embed="rId3"/>
          <a:srcRect l="20833"/>
          <a:stretch>
            <a:fillRect/>
          </a:stretch>
        </p:blipFill>
        <p:spPr>
          <a:xfrm>
            <a:off x="3214678" y="3500438"/>
            <a:ext cx="2714620" cy="2133600"/>
          </a:xfrm>
          <a:prstGeom prst="rect">
            <a:avLst/>
          </a:prstGeom>
        </p:spPr>
      </p:pic>
      <p:grpSp>
        <p:nvGrpSpPr>
          <p:cNvPr id="7" name="Group 6"/>
          <p:cNvGrpSpPr/>
          <p:nvPr/>
        </p:nvGrpSpPr>
        <p:grpSpPr>
          <a:xfrm>
            <a:off x="0" y="6072181"/>
            <a:ext cx="9144000" cy="785819"/>
            <a:chOff x="0" y="4643445"/>
            <a:chExt cx="9144000" cy="785819"/>
          </a:xfrm>
        </p:grpSpPr>
        <p:pic>
          <p:nvPicPr>
            <p:cNvPr id="9" name="Picture 8" descr="Picture1.jpg"/>
            <p:cNvPicPr/>
            <p:nvPr/>
          </p:nvPicPr>
          <p:blipFill>
            <a:blip r:embed="rId4">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10" name="Picture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11" name="Picture 1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2" name="Rounded Rectangle 11"/>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
        <p:nvSpPr>
          <p:cNvPr id="13" name="Rounded Rectangle 12"/>
          <p:cNvSpPr/>
          <p:nvPr/>
        </p:nvSpPr>
        <p:spPr>
          <a:xfrm>
            <a:off x="214282" y="1500174"/>
            <a:ext cx="2428892" cy="57150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000" b="1" dirty="0" smtClean="0">
                <a:solidFill>
                  <a:schemeClr val="bg1"/>
                </a:solidFill>
              </a:rPr>
              <a:t>Advantages</a:t>
            </a:r>
            <a:endParaRPr lang="en-ZA" sz="2000" b="1" dirty="0">
              <a:solidFill>
                <a:schemeClr val="bg1"/>
              </a:solidFill>
            </a:endParaRPr>
          </a:p>
        </p:txBody>
      </p:sp>
      <p:sp>
        <p:nvSpPr>
          <p:cNvPr id="14" name="Rounded Rectangle 13"/>
          <p:cNvSpPr/>
          <p:nvPr/>
        </p:nvSpPr>
        <p:spPr>
          <a:xfrm>
            <a:off x="214282" y="2143116"/>
            <a:ext cx="2428892" cy="2857520"/>
          </a:xfrm>
          <a:prstGeom prst="roundRect">
            <a:avLst/>
          </a:prstGeom>
          <a:solidFill>
            <a:schemeClr val="bg1">
              <a:lumMod val="95000"/>
            </a:schemeClr>
          </a:solidFill>
        </p:spPr>
        <p:style>
          <a:lnRef idx="3">
            <a:schemeClr val="lt1"/>
          </a:lnRef>
          <a:fillRef idx="1">
            <a:schemeClr val="accent3"/>
          </a:fillRef>
          <a:effectRef idx="1">
            <a:schemeClr val="accent3"/>
          </a:effectRef>
          <a:fontRef idx="minor">
            <a:schemeClr val="lt1"/>
          </a:fontRef>
        </p:style>
        <p:txBody>
          <a:bodyPr rtlCol="0" anchor="ctr"/>
          <a:lstStyle/>
          <a:p>
            <a:pPr>
              <a:buFont typeface="Arial" pitchFamily="34" charset="0"/>
              <a:buNone/>
            </a:pPr>
            <a:r>
              <a:rPr lang="en-ZA" dirty="0" smtClean="0">
                <a:solidFill>
                  <a:schemeClr val="tx1"/>
                </a:solidFill>
              </a:rPr>
              <a:t>Good for holding discussions and debates.</a:t>
            </a:r>
          </a:p>
          <a:p>
            <a:pPr>
              <a:buFont typeface="Arial" pitchFamily="34" charset="0"/>
              <a:buNone/>
            </a:pPr>
            <a:r>
              <a:rPr lang="en-ZA" dirty="0" smtClean="0">
                <a:solidFill>
                  <a:schemeClr val="tx1"/>
                </a:solidFill>
              </a:rPr>
              <a:t>Encourages everyone to get involved</a:t>
            </a:r>
          </a:p>
          <a:p>
            <a:pPr>
              <a:buFont typeface="Arial" pitchFamily="34" charset="0"/>
              <a:buNone/>
            </a:pPr>
            <a:r>
              <a:rPr lang="en-ZA" dirty="0" smtClean="0">
                <a:solidFill>
                  <a:schemeClr val="tx1"/>
                </a:solidFill>
              </a:rPr>
              <a:t>Eye contact between all pupils can be maintained</a:t>
            </a:r>
          </a:p>
        </p:txBody>
      </p:sp>
      <p:sp>
        <p:nvSpPr>
          <p:cNvPr id="16" name="Rounded Rectangle 15"/>
          <p:cNvSpPr/>
          <p:nvPr/>
        </p:nvSpPr>
        <p:spPr>
          <a:xfrm>
            <a:off x="6286512" y="1714488"/>
            <a:ext cx="2571768" cy="35719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000" b="1" dirty="0" smtClean="0">
                <a:solidFill>
                  <a:schemeClr val="bg1"/>
                </a:solidFill>
              </a:rPr>
              <a:t>Disadvantages</a:t>
            </a:r>
            <a:endParaRPr lang="en-ZA" sz="2000" b="1" dirty="0">
              <a:solidFill>
                <a:schemeClr val="bg1"/>
              </a:solidFill>
            </a:endParaRPr>
          </a:p>
        </p:txBody>
      </p:sp>
      <p:sp>
        <p:nvSpPr>
          <p:cNvPr id="17" name="Rounded Rectangle 16"/>
          <p:cNvSpPr/>
          <p:nvPr/>
        </p:nvSpPr>
        <p:spPr>
          <a:xfrm>
            <a:off x="6286512" y="2143116"/>
            <a:ext cx="2571768" cy="1285884"/>
          </a:xfrm>
          <a:prstGeom prst="roundRect">
            <a:avLst/>
          </a:prstGeom>
          <a:solidFill>
            <a:schemeClr val="bg1">
              <a:lumMod val="9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ZA" dirty="0" smtClean="0">
                <a:solidFill>
                  <a:schemeClr val="tx1"/>
                </a:solidFill>
              </a:rPr>
              <a:t>Some pupils will have their backs to teachers making it difficult to take notes.</a:t>
            </a:r>
            <a:endParaRPr lang="en-ZA" dirty="0">
              <a:solidFill>
                <a:schemeClr val="tx1"/>
              </a:solidFill>
            </a:endParaRPr>
          </a:p>
        </p:txBody>
      </p:sp>
      <p:sp>
        <p:nvSpPr>
          <p:cNvPr id="18" name="Rounded Rectangle 17"/>
          <p:cNvSpPr/>
          <p:nvPr/>
        </p:nvSpPr>
        <p:spPr>
          <a:xfrm>
            <a:off x="6286512" y="3500438"/>
            <a:ext cx="2571768" cy="571504"/>
          </a:xfrm>
          <a:prstGeom prst="roundRect">
            <a:avLst/>
          </a:prstGeom>
          <a:solidFill>
            <a:schemeClr val="bg1">
              <a:lumMod val="8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ZA" dirty="0" smtClean="0">
                <a:solidFill>
                  <a:schemeClr val="tx1"/>
                </a:solidFill>
              </a:rPr>
              <a:t>Harder to concentrate for individuals.</a:t>
            </a:r>
            <a:endParaRPr lang="en-ZA" dirty="0">
              <a:solidFill>
                <a:schemeClr val="tx1"/>
              </a:solidFill>
            </a:endParaRPr>
          </a:p>
        </p:txBody>
      </p:sp>
      <p:sp>
        <p:nvSpPr>
          <p:cNvPr id="19" name="Rounded Rectangle 18"/>
          <p:cNvSpPr/>
          <p:nvPr/>
        </p:nvSpPr>
        <p:spPr>
          <a:xfrm>
            <a:off x="6286512" y="4143380"/>
            <a:ext cx="2571768" cy="571504"/>
          </a:xfrm>
          <a:prstGeom prst="roundRect">
            <a:avLst/>
          </a:prstGeom>
          <a:solidFill>
            <a:schemeClr val="bg1">
              <a:lumMod val="9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ZA" dirty="0" smtClean="0">
                <a:solidFill>
                  <a:schemeClr val="tx1"/>
                </a:solidFill>
              </a:rPr>
              <a:t>Waste time on frivolous chatting.</a:t>
            </a:r>
            <a:endParaRPr lang="en-ZA"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6786642" cy="461665"/>
          </a:xfrm>
          <a:prstGeom prst="rect">
            <a:avLst/>
          </a:prstGeom>
          <a:noFill/>
        </p:spPr>
        <p:txBody>
          <a:bodyPr wrap="square" rtlCol="0">
            <a:spAutoFit/>
          </a:bodyPr>
          <a:lstStyle/>
          <a:p>
            <a:r>
              <a:rPr lang="en-ZA" sz="2400" b="1" dirty="0" smtClean="0">
                <a:latin typeface="Arial Narrow" pitchFamily="34" charset="0"/>
              </a:rPr>
              <a:t>Let us stop, take a breather and consider the following:</a:t>
            </a:r>
            <a:endParaRPr lang="en-ZA" sz="2400" b="1" dirty="0">
              <a:latin typeface="Arial Narrow" pitchFamily="34" charset="0"/>
            </a:endParaRPr>
          </a:p>
        </p:txBody>
      </p:sp>
      <p:sp>
        <p:nvSpPr>
          <p:cNvPr id="3" name="TextBox 2"/>
          <p:cNvSpPr txBox="1"/>
          <p:nvPr/>
        </p:nvSpPr>
        <p:spPr>
          <a:xfrm>
            <a:off x="214282" y="5072074"/>
            <a:ext cx="8643998" cy="830997"/>
          </a:xfrm>
          <a:prstGeom prst="rect">
            <a:avLst/>
          </a:prstGeom>
          <a:noFill/>
        </p:spPr>
        <p:txBody>
          <a:bodyPr wrap="square" rtlCol="0">
            <a:spAutoFit/>
          </a:bodyPr>
          <a:lstStyle/>
          <a:p>
            <a:pPr algn="ctr"/>
            <a:r>
              <a:rPr lang="en-ZA" sz="2400" dirty="0" smtClean="0">
                <a:latin typeface="Arial Narrow" pitchFamily="34" charset="0"/>
              </a:rPr>
              <a:t>Now lets continue by discussing what you can do to create a good learning environment.</a:t>
            </a:r>
            <a:endParaRPr lang="en-ZA" sz="2400" dirty="0">
              <a:latin typeface="Arial Narrow" pitchFamily="34" charset="0"/>
            </a:endParaRPr>
          </a:p>
        </p:txBody>
      </p:sp>
      <p:sp>
        <p:nvSpPr>
          <p:cNvPr id="4" name="TextBox 3"/>
          <p:cNvSpPr txBox="1"/>
          <p:nvPr/>
        </p:nvSpPr>
        <p:spPr>
          <a:xfrm>
            <a:off x="214282" y="928670"/>
            <a:ext cx="8643998" cy="830997"/>
          </a:xfrm>
          <a:prstGeom prst="rect">
            <a:avLst/>
          </a:prstGeom>
          <a:noFill/>
        </p:spPr>
        <p:txBody>
          <a:bodyPr wrap="square" rtlCol="0">
            <a:spAutoFit/>
          </a:bodyPr>
          <a:lstStyle/>
          <a:p>
            <a:r>
              <a:rPr lang="en-ZA" sz="2400" dirty="0" smtClean="0">
                <a:latin typeface="Arial Narrow" pitchFamily="34" charset="0"/>
              </a:rPr>
              <a:t>Do you agree/ disagree with any of the points discussed this far? Jot them down for discussion.</a:t>
            </a:r>
            <a:endParaRPr lang="en-ZA" sz="2400" dirty="0">
              <a:latin typeface="Arial Narrow" pitchFamily="34" charset="0"/>
            </a:endParaRPr>
          </a:p>
        </p:txBody>
      </p:sp>
      <p:grpSp>
        <p:nvGrpSpPr>
          <p:cNvPr id="13" name="Group 12"/>
          <p:cNvGrpSpPr/>
          <p:nvPr/>
        </p:nvGrpSpPr>
        <p:grpSpPr>
          <a:xfrm>
            <a:off x="3214678" y="2000240"/>
            <a:ext cx="2857520" cy="2857520"/>
            <a:chOff x="3214678" y="2000240"/>
            <a:chExt cx="2857520" cy="2857520"/>
          </a:xfrm>
        </p:grpSpPr>
        <p:pic>
          <p:nvPicPr>
            <p:cNvPr id="11" name="Picture 10" descr="clipboard_check_em_md_wm.gif"/>
            <p:cNvPicPr>
              <a:picLocks noChangeAspect="1"/>
            </p:cNvPicPr>
            <p:nvPr/>
          </p:nvPicPr>
          <p:blipFill>
            <a:blip r:embed="rId2"/>
            <a:stretch>
              <a:fillRect/>
            </a:stretch>
          </p:blipFill>
          <p:spPr>
            <a:xfrm>
              <a:off x="3214678" y="2000240"/>
              <a:ext cx="2857520" cy="2857520"/>
            </a:xfrm>
            <a:prstGeom prst="rect">
              <a:avLst/>
            </a:prstGeom>
          </p:spPr>
        </p:pic>
        <p:sp>
          <p:nvSpPr>
            <p:cNvPr id="12" name="Rectangle 11"/>
            <p:cNvSpPr/>
            <p:nvPr/>
          </p:nvSpPr>
          <p:spPr>
            <a:xfrm>
              <a:off x="3643306" y="4357694"/>
              <a:ext cx="2071702"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8" name="Group 7"/>
          <p:cNvGrpSpPr/>
          <p:nvPr/>
        </p:nvGrpSpPr>
        <p:grpSpPr>
          <a:xfrm>
            <a:off x="0" y="6072181"/>
            <a:ext cx="9144000" cy="785819"/>
            <a:chOff x="0" y="4643445"/>
            <a:chExt cx="9144000" cy="785819"/>
          </a:xfrm>
        </p:grpSpPr>
        <p:pic>
          <p:nvPicPr>
            <p:cNvPr id="9" name="Picture 8" descr="Picture1.jpg"/>
            <p:cNvPicPr/>
            <p:nvPr/>
          </p:nvPicPr>
          <p:blipFill>
            <a:blip r:embed="rId3">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10" name="Picture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14" name="Picture 1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5" name="Rounded Rectangle 14"/>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00100" y="142852"/>
            <a:ext cx="8143900" cy="954107"/>
          </a:xfrm>
          <a:prstGeom prst="rect">
            <a:avLst/>
          </a:prstGeom>
          <a:noFill/>
        </p:spPr>
        <p:txBody>
          <a:bodyPr wrap="square" rtlCol="0">
            <a:spAutoFit/>
          </a:bodyPr>
          <a:lstStyle/>
          <a:p>
            <a:pPr algn="ctr"/>
            <a:r>
              <a:rPr lang="en-ZA" sz="2800" b="1" dirty="0" smtClean="0">
                <a:latin typeface="Arial Black" pitchFamily="34" charset="0"/>
              </a:rPr>
              <a:t>Creating an environment that is conducive to good learning</a:t>
            </a:r>
            <a:endParaRPr lang="en-ZA" sz="2800" b="1" dirty="0">
              <a:latin typeface="Arial Black" pitchFamily="34" charset="0"/>
            </a:endParaRPr>
          </a:p>
        </p:txBody>
      </p:sp>
      <p:sp>
        <p:nvSpPr>
          <p:cNvPr id="10" name="Rectangle 9"/>
          <p:cNvSpPr/>
          <p:nvPr/>
        </p:nvSpPr>
        <p:spPr>
          <a:xfrm>
            <a:off x="1071538" y="1428736"/>
            <a:ext cx="5643602" cy="142876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2400" b="1" dirty="0" smtClean="0">
                <a:latin typeface="Arial Narrow" pitchFamily="34" charset="0"/>
              </a:rPr>
              <a:t>Model the learner’s behaviour- some learners don't know the difference.</a:t>
            </a:r>
            <a:endParaRPr lang="en-ZA" sz="2400" b="1" dirty="0">
              <a:latin typeface="Arial Narrow" pitchFamily="34" charset="0"/>
            </a:endParaRPr>
          </a:p>
        </p:txBody>
      </p:sp>
      <p:sp>
        <p:nvSpPr>
          <p:cNvPr id="11" name="Rectangle 10"/>
          <p:cNvSpPr/>
          <p:nvPr/>
        </p:nvSpPr>
        <p:spPr>
          <a:xfrm>
            <a:off x="1071538" y="3071810"/>
            <a:ext cx="5643602" cy="1357322"/>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2400" b="1" dirty="0" smtClean="0">
                <a:latin typeface="Arial Narrow" pitchFamily="34" charset="0"/>
              </a:rPr>
              <a:t>Do not allow deviant behaviour to creep into the classroom- bullying, teasing, etc...</a:t>
            </a:r>
            <a:endParaRPr lang="en-ZA" sz="2400" b="1" dirty="0">
              <a:latin typeface="Arial Narrow" pitchFamily="34" charset="0"/>
            </a:endParaRPr>
          </a:p>
        </p:txBody>
      </p:sp>
      <p:sp>
        <p:nvSpPr>
          <p:cNvPr id="12" name="Rectangle 11"/>
          <p:cNvSpPr/>
          <p:nvPr/>
        </p:nvSpPr>
        <p:spPr>
          <a:xfrm>
            <a:off x="1071538" y="4643446"/>
            <a:ext cx="5643602" cy="107157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2400" b="1" dirty="0" smtClean="0">
                <a:latin typeface="Arial Narrow" pitchFamily="34" charset="0"/>
              </a:rPr>
              <a:t>Give them responsibilities.</a:t>
            </a:r>
            <a:endParaRPr lang="en-ZA" sz="2400" b="1" dirty="0">
              <a:latin typeface="Arial Narrow" pitchFamily="34" charset="0"/>
            </a:endParaRPr>
          </a:p>
        </p:txBody>
      </p:sp>
      <p:grpSp>
        <p:nvGrpSpPr>
          <p:cNvPr id="2" name="Group 18"/>
          <p:cNvGrpSpPr/>
          <p:nvPr/>
        </p:nvGrpSpPr>
        <p:grpSpPr>
          <a:xfrm>
            <a:off x="7072330" y="4500570"/>
            <a:ext cx="1428760" cy="1428760"/>
            <a:chOff x="7358082" y="4214818"/>
            <a:chExt cx="1428760" cy="1428760"/>
          </a:xfrm>
        </p:grpSpPr>
        <p:pic>
          <p:nvPicPr>
            <p:cNvPr id="17" name="Picture 16" descr="student_with_giant_pencil_anim_md_wm.gif"/>
            <p:cNvPicPr>
              <a:picLocks noChangeAspect="1"/>
            </p:cNvPicPr>
            <p:nvPr/>
          </p:nvPicPr>
          <p:blipFill>
            <a:blip r:embed="rId2"/>
            <a:stretch>
              <a:fillRect/>
            </a:stretch>
          </p:blipFill>
          <p:spPr>
            <a:xfrm>
              <a:off x="7358082" y="4214818"/>
              <a:ext cx="1428760" cy="1428760"/>
            </a:xfrm>
            <a:prstGeom prst="rect">
              <a:avLst/>
            </a:prstGeom>
          </p:spPr>
        </p:pic>
        <p:sp>
          <p:nvSpPr>
            <p:cNvPr id="18" name="Rectangle 17"/>
            <p:cNvSpPr/>
            <p:nvPr/>
          </p:nvSpPr>
          <p:spPr>
            <a:xfrm>
              <a:off x="7572396" y="5357826"/>
              <a:ext cx="1000132"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3" name="Group 20"/>
          <p:cNvGrpSpPr/>
          <p:nvPr/>
        </p:nvGrpSpPr>
        <p:grpSpPr>
          <a:xfrm>
            <a:off x="7072330" y="3000372"/>
            <a:ext cx="1357322" cy="1357322"/>
            <a:chOff x="7358082" y="2857496"/>
            <a:chExt cx="1357322" cy="1357322"/>
          </a:xfrm>
        </p:grpSpPr>
        <p:pic>
          <p:nvPicPr>
            <p:cNvPr id="16" name="Picture 15" descr="heated_argument_pa_md_wm.gif"/>
            <p:cNvPicPr>
              <a:picLocks noChangeAspect="1"/>
            </p:cNvPicPr>
            <p:nvPr/>
          </p:nvPicPr>
          <p:blipFill>
            <a:blip r:embed="rId3"/>
            <a:stretch>
              <a:fillRect/>
            </a:stretch>
          </p:blipFill>
          <p:spPr>
            <a:xfrm>
              <a:off x="7358082" y="2857496"/>
              <a:ext cx="1357322" cy="1357322"/>
            </a:xfrm>
            <a:prstGeom prst="rect">
              <a:avLst/>
            </a:prstGeom>
          </p:spPr>
        </p:pic>
        <p:sp>
          <p:nvSpPr>
            <p:cNvPr id="20" name="Rectangle 19"/>
            <p:cNvSpPr/>
            <p:nvPr/>
          </p:nvSpPr>
          <p:spPr>
            <a:xfrm>
              <a:off x="7572396" y="3929066"/>
              <a:ext cx="1000132"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4" name="Group 23"/>
          <p:cNvGrpSpPr/>
          <p:nvPr/>
        </p:nvGrpSpPr>
        <p:grpSpPr>
          <a:xfrm>
            <a:off x="7000892" y="1357298"/>
            <a:ext cx="1428760" cy="1428760"/>
            <a:chOff x="7286644" y="1214422"/>
            <a:chExt cx="1428760" cy="1428760"/>
          </a:xfrm>
        </p:grpSpPr>
        <p:pic>
          <p:nvPicPr>
            <p:cNvPr id="15" name="Picture 14" descr="lifting_golden_star_md_wm.gif"/>
            <p:cNvPicPr>
              <a:picLocks noChangeAspect="1"/>
            </p:cNvPicPr>
            <p:nvPr/>
          </p:nvPicPr>
          <p:blipFill>
            <a:blip r:embed="rId4"/>
            <a:stretch>
              <a:fillRect/>
            </a:stretch>
          </p:blipFill>
          <p:spPr>
            <a:xfrm>
              <a:off x="7286644" y="1214422"/>
              <a:ext cx="1428760" cy="1428760"/>
            </a:xfrm>
            <a:prstGeom prst="rect">
              <a:avLst/>
            </a:prstGeom>
          </p:spPr>
        </p:pic>
        <p:sp>
          <p:nvSpPr>
            <p:cNvPr id="22" name="Rectangle 21"/>
            <p:cNvSpPr/>
            <p:nvPr/>
          </p:nvSpPr>
          <p:spPr>
            <a:xfrm>
              <a:off x="7500958" y="2357430"/>
              <a:ext cx="1143008"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9" name="Group 8"/>
          <p:cNvGrpSpPr/>
          <p:nvPr/>
        </p:nvGrpSpPr>
        <p:grpSpPr>
          <a:xfrm>
            <a:off x="0" y="6072181"/>
            <a:ext cx="9144000" cy="785819"/>
            <a:chOff x="0" y="4643445"/>
            <a:chExt cx="9144000" cy="785819"/>
          </a:xfrm>
        </p:grpSpPr>
        <p:pic>
          <p:nvPicPr>
            <p:cNvPr id="21" name="Picture 20" descr="Picture1.jpg"/>
            <p:cNvPicPr/>
            <p:nvPr/>
          </p:nvPicPr>
          <p:blipFill>
            <a:blip r:embed="rId5">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23" name="Picture 22"/>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24" name="Picture 23"/>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25" name="Rounded Rectangle 24"/>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childTnLst>
                          </p:cTn>
                        </p:par>
                        <p:par>
                          <p:cTn id="16" fill="hold">
                            <p:stCondLst>
                              <p:cond delay="500"/>
                            </p:stCondLst>
                            <p:childTnLst>
                              <p:par>
                                <p:cTn id="17" presetID="1" presetClass="entr" presetSubtype="0" fill="hold" nodeType="afterEffect">
                                  <p:stCondLst>
                                    <p:cond delay="50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ox(in)">
                                      <p:cBhvr>
                                        <p:cTn id="23" dur="500"/>
                                        <p:tgtEl>
                                          <p:spTgt spid="12"/>
                                        </p:tgtEl>
                                      </p:cBhvr>
                                    </p:animEffect>
                                  </p:childTnLst>
                                </p:cTn>
                              </p:par>
                            </p:childTnLst>
                          </p:cTn>
                        </p:par>
                        <p:par>
                          <p:cTn id="24" fill="hold">
                            <p:stCondLst>
                              <p:cond delay="500"/>
                            </p:stCondLst>
                            <p:childTnLst>
                              <p:par>
                                <p:cTn id="25" presetID="1" presetClass="entr" presetSubtype="0" fill="hold" nodeType="afterEffect">
                                  <p:stCondLst>
                                    <p:cond delay="50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142852"/>
            <a:ext cx="8072526" cy="954107"/>
          </a:xfrm>
          <a:prstGeom prst="rect">
            <a:avLst/>
          </a:prstGeom>
          <a:noFill/>
        </p:spPr>
        <p:txBody>
          <a:bodyPr wrap="square" rtlCol="0">
            <a:spAutoFit/>
          </a:bodyPr>
          <a:lstStyle/>
          <a:p>
            <a:pPr algn="ctr"/>
            <a:r>
              <a:rPr lang="en-ZA" sz="2800" b="1" dirty="0" smtClean="0">
                <a:latin typeface="Arial Black" pitchFamily="34" charset="0"/>
              </a:rPr>
              <a:t>Creating an environment that is conducive to good learning</a:t>
            </a:r>
            <a:endParaRPr lang="en-ZA" sz="2800" b="1" dirty="0">
              <a:latin typeface="Arial Black" pitchFamily="34" charset="0"/>
            </a:endParaRPr>
          </a:p>
        </p:txBody>
      </p:sp>
      <p:sp>
        <p:nvSpPr>
          <p:cNvPr id="9" name="TextBox 8"/>
          <p:cNvSpPr txBox="1"/>
          <p:nvPr/>
        </p:nvSpPr>
        <p:spPr>
          <a:xfrm>
            <a:off x="214282" y="4929198"/>
            <a:ext cx="8643998" cy="830997"/>
          </a:xfrm>
          <a:prstGeom prst="rect">
            <a:avLst/>
          </a:prstGeom>
          <a:noFill/>
        </p:spPr>
        <p:txBody>
          <a:bodyPr wrap="square" rtlCol="0">
            <a:spAutoFit/>
          </a:bodyPr>
          <a:lstStyle/>
          <a:p>
            <a:pPr algn="ctr"/>
            <a:r>
              <a:rPr lang="en-ZA" sz="2400" b="1" dirty="0" smtClean="0">
                <a:latin typeface="Arial Narrow" pitchFamily="34" charset="0"/>
              </a:rPr>
              <a:t>A classroom that is well managed will yield positive results in terms of discipline.</a:t>
            </a:r>
            <a:endParaRPr lang="en-ZA" sz="2400" b="1" dirty="0">
              <a:latin typeface="Arial Narrow" pitchFamily="34" charset="0"/>
            </a:endParaRPr>
          </a:p>
        </p:txBody>
      </p:sp>
      <p:sp>
        <p:nvSpPr>
          <p:cNvPr id="10" name="Rectangle 9"/>
          <p:cNvSpPr/>
          <p:nvPr/>
        </p:nvSpPr>
        <p:spPr>
          <a:xfrm>
            <a:off x="2928926" y="1428736"/>
            <a:ext cx="5643602" cy="142876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2400" b="1" dirty="0" smtClean="0">
                <a:latin typeface="Arial Narrow" pitchFamily="34" charset="0"/>
              </a:rPr>
              <a:t>Do not be stern and serious all the time. Remember these are young people.</a:t>
            </a:r>
            <a:endParaRPr lang="en-ZA" sz="2400" b="1" dirty="0">
              <a:latin typeface="Arial Narrow" pitchFamily="34" charset="0"/>
            </a:endParaRPr>
          </a:p>
        </p:txBody>
      </p:sp>
      <p:sp>
        <p:nvSpPr>
          <p:cNvPr id="11" name="Rectangle 10"/>
          <p:cNvSpPr/>
          <p:nvPr/>
        </p:nvSpPr>
        <p:spPr>
          <a:xfrm>
            <a:off x="2928926" y="3071810"/>
            <a:ext cx="5643602" cy="1357322"/>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2400" b="1" dirty="0" smtClean="0">
                <a:latin typeface="Arial Narrow" pitchFamily="34" charset="0"/>
              </a:rPr>
              <a:t>Let them all have an opportunity of achieving success.</a:t>
            </a:r>
            <a:endParaRPr lang="en-ZA" sz="2400" b="1" dirty="0">
              <a:latin typeface="Arial Narrow" pitchFamily="34" charset="0"/>
            </a:endParaRPr>
          </a:p>
        </p:txBody>
      </p:sp>
      <p:grpSp>
        <p:nvGrpSpPr>
          <p:cNvPr id="3" name="Group 15"/>
          <p:cNvGrpSpPr/>
          <p:nvPr/>
        </p:nvGrpSpPr>
        <p:grpSpPr>
          <a:xfrm>
            <a:off x="1142976" y="1500174"/>
            <a:ext cx="1500198" cy="1335771"/>
            <a:chOff x="1428728" y="1428736"/>
            <a:chExt cx="1476378" cy="1476378"/>
          </a:xfrm>
        </p:grpSpPr>
        <p:pic>
          <p:nvPicPr>
            <p:cNvPr id="12" name="Picture 11" descr="cartoon_earth_walk_anim_md_wm.gif"/>
            <p:cNvPicPr>
              <a:picLocks noChangeAspect="1"/>
            </p:cNvPicPr>
            <p:nvPr/>
          </p:nvPicPr>
          <p:blipFill>
            <a:blip r:embed="rId2"/>
            <a:stretch>
              <a:fillRect/>
            </a:stretch>
          </p:blipFill>
          <p:spPr>
            <a:xfrm>
              <a:off x="1428728" y="1428736"/>
              <a:ext cx="1476378" cy="1476378"/>
            </a:xfrm>
            <a:prstGeom prst="rect">
              <a:avLst/>
            </a:prstGeom>
          </p:spPr>
        </p:pic>
        <p:sp>
          <p:nvSpPr>
            <p:cNvPr id="14" name="Rectangle 13"/>
            <p:cNvSpPr/>
            <p:nvPr/>
          </p:nvSpPr>
          <p:spPr>
            <a:xfrm>
              <a:off x="1709943" y="2613103"/>
              <a:ext cx="1000132" cy="2857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4" name="Group 17"/>
          <p:cNvGrpSpPr/>
          <p:nvPr/>
        </p:nvGrpSpPr>
        <p:grpSpPr>
          <a:xfrm>
            <a:off x="1071538" y="3000372"/>
            <a:ext cx="1619254" cy="1619254"/>
            <a:chOff x="1357290" y="3000372"/>
            <a:chExt cx="1619254" cy="1619254"/>
          </a:xfrm>
        </p:grpSpPr>
        <p:pic>
          <p:nvPicPr>
            <p:cNvPr id="13" name="Picture 12" descr="jump_around_and_celebrate_md_wm.gif"/>
            <p:cNvPicPr>
              <a:picLocks noChangeAspect="1"/>
            </p:cNvPicPr>
            <p:nvPr/>
          </p:nvPicPr>
          <p:blipFill>
            <a:blip r:embed="rId3"/>
            <a:stretch>
              <a:fillRect/>
            </a:stretch>
          </p:blipFill>
          <p:spPr>
            <a:xfrm>
              <a:off x="1357290" y="3000372"/>
              <a:ext cx="1619254" cy="1619254"/>
            </a:xfrm>
            <a:prstGeom prst="rect">
              <a:avLst/>
            </a:prstGeom>
          </p:spPr>
        </p:pic>
        <p:sp>
          <p:nvSpPr>
            <p:cNvPr id="17" name="Rectangle 16"/>
            <p:cNvSpPr/>
            <p:nvPr/>
          </p:nvSpPr>
          <p:spPr>
            <a:xfrm>
              <a:off x="1643042" y="4357694"/>
              <a:ext cx="1071570"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5" name="Group 8"/>
          <p:cNvGrpSpPr/>
          <p:nvPr/>
        </p:nvGrpSpPr>
        <p:grpSpPr>
          <a:xfrm>
            <a:off x="0" y="6072181"/>
            <a:ext cx="9144000" cy="785819"/>
            <a:chOff x="0" y="4643445"/>
            <a:chExt cx="9144000" cy="785819"/>
          </a:xfrm>
        </p:grpSpPr>
        <p:pic>
          <p:nvPicPr>
            <p:cNvPr id="16" name="Picture 15" descr="Picture1.jpg"/>
            <p:cNvPicPr/>
            <p:nvPr/>
          </p:nvPicPr>
          <p:blipFill>
            <a:blip r:embed="rId4">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18" name="Picture 1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19" name="Picture 1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20" name="Rounded Rectangle 19"/>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214282" y="642918"/>
          <a:ext cx="8929718"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3929058" y="2643182"/>
            <a:ext cx="1643074" cy="830997"/>
          </a:xfrm>
          <a:prstGeom prst="rect">
            <a:avLst/>
          </a:prstGeom>
          <a:noFill/>
        </p:spPr>
        <p:txBody>
          <a:bodyPr wrap="square" rtlCol="0">
            <a:spAutoFit/>
          </a:bodyPr>
          <a:lstStyle/>
          <a:p>
            <a:r>
              <a:rPr lang="en-ZA" sz="2400" dirty="0" smtClean="0">
                <a:latin typeface="Arial Black" pitchFamily="34" charset="0"/>
              </a:rPr>
              <a:t>General</a:t>
            </a:r>
          </a:p>
          <a:p>
            <a:pPr algn="ctr"/>
            <a:r>
              <a:rPr lang="en-ZA" sz="2400" dirty="0" smtClean="0">
                <a:latin typeface="Arial Black" pitchFamily="34" charset="0"/>
              </a:rPr>
              <a:t>Tips</a:t>
            </a:r>
            <a:endParaRPr lang="en-ZA" sz="2400" dirty="0">
              <a:latin typeface="Arial Black" pitchFamily="34" charset="0"/>
            </a:endParaRPr>
          </a:p>
        </p:txBody>
      </p:sp>
      <p:grpSp>
        <p:nvGrpSpPr>
          <p:cNvPr id="4" name="Group 8"/>
          <p:cNvGrpSpPr/>
          <p:nvPr/>
        </p:nvGrpSpPr>
        <p:grpSpPr>
          <a:xfrm>
            <a:off x="0" y="6072181"/>
            <a:ext cx="9144000" cy="785819"/>
            <a:chOff x="0" y="4643445"/>
            <a:chExt cx="9144000" cy="785819"/>
          </a:xfrm>
        </p:grpSpPr>
        <p:pic>
          <p:nvPicPr>
            <p:cNvPr id="5" name="Picture 4" descr="Picture1.jpg"/>
            <p:cNvPicPr/>
            <p:nvPr/>
          </p:nvPicPr>
          <p:blipFill>
            <a:blip r:embed="rId6">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6" name="Picture 5"/>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7" name="Picture 6"/>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0" name="Rounded Rectangle 9"/>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8">
                                            <p:graphicEl>
                                              <a:dgm id="{00851404-BE4C-4275-A004-E84FAD7E5AD4}"/>
                                            </p:graphicEl>
                                          </p:spTgt>
                                        </p:tgtEl>
                                        <p:attrNameLst>
                                          <p:attrName>style.visibility</p:attrName>
                                        </p:attrNameLst>
                                      </p:cBhvr>
                                      <p:to>
                                        <p:strVal val="visible"/>
                                      </p:to>
                                    </p:set>
                                    <p:anim calcmode="lin" valueType="num">
                                      <p:cBhvr additive="base">
                                        <p:cTn id="7" dur="1000" fill="hold"/>
                                        <p:tgtEl>
                                          <p:spTgt spid="8">
                                            <p:graphicEl>
                                              <a:dgm id="{00851404-BE4C-4275-A004-E84FAD7E5AD4}"/>
                                            </p:graphic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graphicEl>
                                              <a:dgm id="{00851404-BE4C-4275-A004-E84FAD7E5AD4}"/>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8">
                                            <p:graphicEl>
                                              <a:dgm id="{51786376-5CE8-4E97-A270-0AB7635570CE}"/>
                                            </p:graphicEl>
                                          </p:spTgt>
                                        </p:tgtEl>
                                        <p:attrNameLst>
                                          <p:attrName>style.visibility</p:attrName>
                                        </p:attrNameLst>
                                      </p:cBhvr>
                                      <p:to>
                                        <p:strVal val="visible"/>
                                      </p:to>
                                    </p:set>
                                    <p:anim calcmode="lin" valueType="num">
                                      <p:cBhvr additive="base">
                                        <p:cTn id="13" dur="1000" fill="hold"/>
                                        <p:tgtEl>
                                          <p:spTgt spid="8">
                                            <p:graphicEl>
                                              <a:dgm id="{51786376-5CE8-4E97-A270-0AB7635570CE}"/>
                                            </p:graphicEl>
                                          </p:spTgt>
                                        </p:tgtEl>
                                        <p:attrNameLst>
                                          <p:attrName>ppt_x</p:attrName>
                                        </p:attrNameLst>
                                      </p:cBhvr>
                                      <p:tavLst>
                                        <p:tav tm="0">
                                          <p:val>
                                            <p:strVal val="#ppt_x"/>
                                          </p:val>
                                        </p:tav>
                                        <p:tav tm="100000">
                                          <p:val>
                                            <p:strVal val="#ppt_x"/>
                                          </p:val>
                                        </p:tav>
                                      </p:tavLst>
                                    </p:anim>
                                    <p:anim calcmode="lin" valueType="num">
                                      <p:cBhvr additive="base">
                                        <p:cTn id="14" dur="1000" fill="hold"/>
                                        <p:tgtEl>
                                          <p:spTgt spid="8">
                                            <p:graphicEl>
                                              <a:dgm id="{51786376-5CE8-4E97-A270-0AB7635570CE}"/>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8">
                                            <p:graphicEl>
                                              <a:dgm id="{E506C070-476A-44ED-8680-A5B76CB00C9F}"/>
                                            </p:graphicEl>
                                          </p:spTgt>
                                        </p:tgtEl>
                                        <p:attrNameLst>
                                          <p:attrName>style.visibility</p:attrName>
                                        </p:attrNameLst>
                                      </p:cBhvr>
                                      <p:to>
                                        <p:strVal val="visible"/>
                                      </p:to>
                                    </p:set>
                                    <p:anim calcmode="lin" valueType="num">
                                      <p:cBhvr additive="base">
                                        <p:cTn id="19" dur="1000" fill="hold"/>
                                        <p:tgtEl>
                                          <p:spTgt spid="8">
                                            <p:graphicEl>
                                              <a:dgm id="{E506C070-476A-44ED-8680-A5B76CB00C9F}"/>
                                            </p:graphicEl>
                                          </p:spTgt>
                                        </p:tgtEl>
                                        <p:attrNameLst>
                                          <p:attrName>ppt_x</p:attrName>
                                        </p:attrNameLst>
                                      </p:cBhvr>
                                      <p:tavLst>
                                        <p:tav tm="0">
                                          <p:val>
                                            <p:strVal val="#ppt_x"/>
                                          </p:val>
                                        </p:tav>
                                        <p:tav tm="100000">
                                          <p:val>
                                            <p:strVal val="#ppt_x"/>
                                          </p:val>
                                        </p:tav>
                                      </p:tavLst>
                                    </p:anim>
                                    <p:anim calcmode="lin" valueType="num">
                                      <p:cBhvr additive="base">
                                        <p:cTn id="20" dur="1000" fill="hold"/>
                                        <p:tgtEl>
                                          <p:spTgt spid="8">
                                            <p:graphicEl>
                                              <a:dgm id="{E506C070-476A-44ED-8680-A5B76CB00C9F}"/>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8">
                                            <p:graphicEl>
                                              <a:dgm id="{4EAF678B-D770-4CCC-BB79-1F1895B3CC88}"/>
                                            </p:graphicEl>
                                          </p:spTgt>
                                        </p:tgtEl>
                                        <p:attrNameLst>
                                          <p:attrName>style.visibility</p:attrName>
                                        </p:attrNameLst>
                                      </p:cBhvr>
                                      <p:to>
                                        <p:strVal val="visible"/>
                                      </p:to>
                                    </p:set>
                                    <p:anim calcmode="lin" valueType="num">
                                      <p:cBhvr additive="base">
                                        <p:cTn id="25" dur="1000" fill="hold"/>
                                        <p:tgtEl>
                                          <p:spTgt spid="8">
                                            <p:graphicEl>
                                              <a:dgm id="{4EAF678B-D770-4CCC-BB79-1F1895B3CC88}"/>
                                            </p:graphicEl>
                                          </p:spTgt>
                                        </p:tgtEl>
                                        <p:attrNameLst>
                                          <p:attrName>ppt_x</p:attrName>
                                        </p:attrNameLst>
                                      </p:cBhvr>
                                      <p:tavLst>
                                        <p:tav tm="0">
                                          <p:val>
                                            <p:strVal val="#ppt_x"/>
                                          </p:val>
                                        </p:tav>
                                        <p:tav tm="100000">
                                          <p:val>
                                            <p:strVal val="#ppt_x"/>
                                          </p:val>
                                        </p:tav>
                                      </p:tavLst>
                                    </p:anim>
                                    <p:anim calcmode="lin" valueType="num">
                                      <p:cBhvr additive="base">
                                        <p:cTn id="26" dur="1000" fill="hold"/>
                                        <p:tgtEl>
                                          <p:spTgt spid="8">
                                            <p:graphicEl>
                                              <a:dgm id="{4EAF678B-D770-4CCC-BB79-1F1895B3CC88}"/>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8">
                                            <p:graphicEl>
                                              <a:dgm id="{55F2F66A-C173-4FD9-BA09-5F0AB90159CD}"/>
                                            </p:graphicEl>
                                          </p:spTgt>
                                        </p:tgtEl>
                                        <p:attrNameLst>
                                          <p:attrName>style.visibility</p:attrName>
                                        </p:attrNameLst>
                                      </p:cBhvr>
                                      <p:to>
                                        <p:strVal val="visible"/>
                                      </p:to>
                                    </p:set>
                                    <p:anim calcmode="lin" valueType="num">
                                      <p:cBhvr additive="base">
                                        <p:cTn id="31" dur="1000" fill="hold"/>
                                        <p:tgtEl>
                                          <p:spTgt spid="8">
                                            <p:graphicEl>
                                              <a:dgm id="{55F2F66A-C173-4FD9-BA09-5F0AB90159CD}"/>
                                            </p:graphicEl>
                                          </p:spTgt>
                                        </p:tgtEl>
                                        <p:attrNameLst>
                                          <p:attrName>ppt_x</p:attrName>
                                        </p:attrNameLst>
                                      </p:cBhvr>
                                      <p:tavLst>
                                        <p:tav tm="0">
                                          <p:val>
                                            <p:strVal val="#ppt_x"/>
                                          </p:val>
                                        </p:tav>
                                        <p:tav tm="100000">
                                          <p:val>
                                            <p:strVal val="#ppt_x"/>
                                          </p:val>
                                        </p:tav>
                                      </p:tavLst>
                                    </p:anim>
                                    <p:anim calcmode="lin" valueType="num">
                                      <p:cBhvr additive="base">
                                        <p:cTn id="32" dur="1000" fill="hold"/>
                                        <p:tgtEl>
                                          <p:spTgt spid="8">
                                            <p:graphicEl>
                                              <a:dgm id="{55F2F66A-C173-4FD9-BA09-5F0AB90159C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285720" y="642918"/>
          <a:ext cx="8858280"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4000496" y="2786058"/>
            <a:ext cx="1643074" cy="830997"/>
          </a:xfrm>
          <a:prstGeom prst="rect">
            <a:avLst/>
          </a:prstGeom>
          <a:noFill/>
        </p:spPr>
        <p:txBody>
          <a:bodyPr wrap="square" rtlCol="0">
            <a:spAutoFit/>
          </a:bodyPr>
          <a:lstStyle/>
          <a:p>
            <a:r>
              <a:rPr lang="en-ZA" sz="2400" dirty="0" smtClean="0">
                <a:latin typeface="Arial Black" pitchFamily="34" charset="0"/>
              </a:rPr>
              <a:t>General</a:t>
            </a:r>
          </a:p>
          <a:p>
            <a:pPr algn="ctr"/>
            <a:r>
              <a:rPr lang="en-ZA" sz="2400" dirty="0" smtClean="0">
                <a:latin typeface="Arial Black" pitchFamily="34" charset="0"/>
              </a:rPr>
              <a:t>Tips</a:t>
            </a:r>
            <a:endParaRPr lang="en-ZA" sz="2400" dirty="0">
              <a:latin typeface="Arial Black" pitchFamily="34" charset="0"/>
            </a:endParaRPr>
          </a:p>
        </p:txBody>
      </p:sp>
      <p:grpSp>
        <p:nvGrpSpPr>
          <p:cNvPr id="4" name="Group 8"/>
          <p:cNvGrpSpPr/>
          <p:nvPr/>
        </p:nvGrpSpPr>
        <p:grpSpPr>
          <a:xfrm>
            <a:off x="0" y="6072181"/>
            <a:ext cx="9144000" cy="785819"/>
            <a:chOff x="0" y="4643445"/>
            <a:chExt cx="9144000" cy="785819"/>
          </a:xfrm>
        </p:grpSpPr>
        <p:pic>
          <p:nvPicPr>
            <p:cNvPr id="5" name="Picture 4" descr="Picture1.jpg"/>
            <p:cNvPicPr/>
            <p:nvPr/>
          </p:nvPicPr>
          <p:blipFill>
            <a:blip r:embed="rId6">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6" name="Picture 5"/>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7" name="Picture 6"/>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0" name="Rounded Rectangle 9"/>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8">
                                            <p:graphicEl>
                                              <a:dgm id="{00851404-BE4C-4275-A004-E84FAD7E5AD4}"/>
                                            </p:graphicEl>
                                          </p:spTgt>
                                        </p:tgtEl>
                                        <p:attrNameLst>
                                          <p:attrName>style.visibility</p:attrName>
                                        </p:attrNameLst>
                                      </p:cBhvr>
                                      <p:to>
                                        <p:strVal val="visible"/>
                                      </p:to>
                                    </p:set>
                                    <p:anim calcmode="lin" valueType="num">
                                      <p:cBhvr additive="base">
                                        <p:cTn id="7" dur="1000" fill="hold"/>
                                        <p:tgtEl>
                                          <p:spTgt spid="8">
                                            <p:graphicEl>
                                              <a:dgm id="{00851404-BE4C-4275-A004-E84FAD7E5AD4}"/>
                                            </p:graphic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graphicEl>
                                              <a:dgm id="{00851404-BE4C-4275-A004-E84FAD7E5AD4}"/>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1" fill="hold" grpId="0" nodeType="clickEffect">
                                  <p:stCondLst>
                                    <p:cond delay="0"/>
                                  </p:stCondLst>
                                  <p:childTnLst>
                                    <p:set>
                                      <p:cBhvr>
                                        <p:cTn id="12" dur="1" fill="hold">
                                          <p:stCondLst>
                                            <p:cond delay="0"/>
                                          </p:stCondLst>
                                        </p:cTn>
                                        <p:tgtEl>
                                          <p:spTgt spid="8">
                                            <p:graphicEl>
                                              <a:dgm id="{51786376-5CE8-4E97-A270-0AB7635570CE}"/>
                                            </p:graphicEl>
                                          </p:spTgt>
                                        </p:tgtEl>
                                        <p:attrNameLst>
                                          <p:attrName>style.visibility</p:attrName>
                                        </p:attrNameLst>
                                      </p:cBhvr>
                                      <p:to>
                                        <p:strVal val="visible"/>
                                      </p:to>
                                    </p:set>
                                    <p:anim calcmode="lin" valueType="num">
                                      <p:cBhvr additive="base">
                                        <p:cTn id="13" dur="1000" fill="hold"/>
                                        <p:tgtEl>
                                          <p:spTgt spid="8">
                                            <p:graphicEl>
                                              <a:dgm id="{51786376-5CE8-4E97-A270-0AB7635570CE}"/>
                                            </p:graphicEl>
                                          </p:spTgt>
                                        </p:tgtEl>
                                        <p:attrNameLst>
                                          <p:attrName>ppt_x</p:attrName>
                                        </p:attrNameLst>
                                      </p:cBhvr>
                                      <p:tavLst>
                                        <p:tav tm="0">
                                          <p:val>
                                            <p:strVal val="#ppt_x"/>
                                          </p:val>
                                        </p:tav>
                                        <p:tav tm="100000">
                                          <p:val>
                                            <p:strVal val="#ppt_x"/>
                                          </p:val>
                                        </p:tav>
                                      </p:tavLst>
                                    </p:anim>
                                    <p:anim calcmode="lin" valueType="num">
                                      <p:cBhvr additive="base">
                                        <p:cTn id="14" dur="1000" fill="hold"/>
                                        <p:tgtEl>
                                          <p:spTgt spid="8">
                                            <p:graphicEl>
                                              <a:dgm id="{51786376-5CE8-4E97-A270-0AB7635570CE}"/>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1" fill="hold" grpId="0" nodeType="clickEffect">
                                  <p:stCondLst>
                                    <p:cond delay="0"/>
                                  </p:stCondLst>
                                  <p:childTnLst>
                                    <p:set>
                                      <p:cBhvr>
                                        <p:cTn id="18" dur="1" fill="hold">
                                          <p:stCondLst>
                                            <p:cond delay="0"/>
                                          </p:stCondLst>
                                        </p:cTn>
                                        <p:tgtEl>
                                          <p:spTgt spid="8">
                                            <p:graphicEl>
                                              <a:dgm id="{E506C070-476A-44ED-8680-A5B76CB00C9F}"/>
                                            </p:graphicEl>
                                          </p:spTgt>
                                        </p:tgtEl>
                                        <p:attrNameLst>
                                          <p:attrName>style.visibility</p:attrName>
                                        </p:attrNameLst>
                                      </p:cBhvr>
                                      <p:to>
                                        <p:strVal val="visible"/>
                                      </p:to>
                                    </p:set>
                                    <p:anim calcmode="lin" valueType="num">
                                      <p:cBhvr additive="base">
                                        <p:cTn id="19" dur="1000" fill="hold"/>
                                        <p:tgtEl>
                                          <p:spTgt spid="8">
                                            <p:graphicEl>
                                              <a:dgm id="{E506C070-476A-44ED-8680-A5B76CB00C9F}"/>
                                            </p:graphicEl>
                                          </p:spTgt>
                                        </p:tgtEl>
                                        <p:attrNameLst>
                                          <p:attrName>ppt_x</p:attrName>
                                        </p:attrNameLst>
                                      </p:cBhvr>
                                      <p:tavLst>
                                        <p:tav tm="0">
                                          <p:val>
                                            <p:strVal val="#ppt_x"/>
                                          </p:val>
                                        </p:tav>
                                        <p:tav tm="100000">
                                          <p:val>
                                            <p:strVal val="#ppt_x"/>
                                          </p:val>
                                        </p:tav>
                                      </p:tavLst>
                                    </p:anim>
                                    <p:anim calcmode="lin" valueType="num">
                                      <p:cBhvr additive="base">
                                        <p:cTn id="20" dur="1000" fill="hold"/>
                                        <p:tgtEl>
                                          <p:spTgt spid="8">
                                            <p:graphicEl>
                                              <a:dgm id="{E506C070-476A-44ED-8680-A5B76CB00C9F}"/>
                                            </p:graphic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1" fill="hold" grpId="0" nodeType="clickEffect">
                                  <p:stCondLst>
                                    <p:cond delay="0"/>
                                  </p:stCondLst>
                                  <p:childTnLst>
                                    <p:set>
                                      <p:cBhvr>
                                        <p:cTn id="24" dur="1" fill="hold">
                                          <p:stCondLst>
                                            <p:cond delay="0"/>
                                          </p:stCondLst>
                                        </p:cTn>
                                        <p:tgtEl>
                                          <p:spTgt spid="8">
                                            <p:graphicEl>
                                              <a:dgm id="{4EAF678B-D770-4CCC-BB79-1F1895B3CC88}"/>
                                            </p:graphicEl>
                                          </p:spTgt>
                                        </p:tgtEl>
                                        <p:attrNameLst>
                                          <p:attrName>style.visibility</p:attrName>
                                        </p:attrNameLst>
                                      </p:cBhvr>
                                      <p:to>
                                        <p:strVal val="visible"/>
                                      </p:to>
                                    </p:set>
                                    <p:anim calcmode="lin" valueType="num">
                                      <p:cBhvr additive="base">
                                        <p:cTn id="25" dur="1000" fill="hold"/>
                                        <p:tgtEl>
                                          <p:spTgt spid="8">
                                            <p:graphicEl>
                                              <a:dgm id="{4EAF678B-D770-4CCC-BB79-1F1895B3CC88}"/>
                                            </p:graphicEl>
                                          </p:spTgt>
                                        </p:tgtEl>
                                        <p:attrNameLst>
                                          <p:attrName>ppt_x</p:attrName>
                                        </p:attrNameLst>
                                      </p:cBhvr>
                                      <p:tavLst>
                                        <p:tav tm="0">
                                          <p:val>
                                            <p:strVal val="#ppt_x"/>
                                          </p:val>
                                        </p:tav>
                                        <p:tav tm="100000">
                                          <p:val>
                                            <p:strVal val="#ppt_x"/>
                                          </p:val>
                                        </p:tav>
                                      </p:tavLst>
                                    </p:anim>
                                    <p:anim calcmode="lin" valueType="num">
                                      <p:cBhvr additive="base">
                                        <p:cTn id="26" dur="1000" fill="hold"/>
                                        <p:tgtEl>
                                          <p:spTgt spid="8">
                                            <p:graphicEl>
                                              <a:dgm id="{4EAF678B-D770-4CCC-BB79-1F1895B3CC88}"/>
                                            </p:graphic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1" fill="hold" grpId="0" nodeType="clickEffect">
                                  <p:stCondLst>
                                    <p:cond delay="0"/>
                                  </p:stCondLst>
                                  <p:childTnLst>
                                    <p:set>
                                      <p:cBhvr>
                                        <p:cTn id="30" dur="1" fill="hold">
                                          <p:stCondLst>
                                            <p:cond delay="0"/>
                                          </p:stCondLst>
                                        </p:cTn>
                                        <p:tgtEl>
                                          <p:spTgt spid="8">
                                            <p:graphicEl>
                                              <a:dgm id="{55F2F66A-C173-4FD9-BA09-5F0AB90159CD}"/>
                                            </p:graphicEl>
                                          </p:spTgt>
                                        </p:tgtEl>
                                        <p:attrNameLst>
                                          <p:attrName>style.visibility</p:attrName>
                                        </p:attrNameLst>
                                      </p:cBhvr>
                                      <p:to>
                                        <p:strVal val="visible"/>
                                      </p:to>
                                    </p:set>
                                    <p:anim calcmode="lin" valueType="num">
                                      <p:cBhvr additive="base">
                                        <p:cTn id="31" dur="1000" fill="hold"/>
                                        <p:tgtEl>
                                          <p:spTgt spid="8">
                                            <p:graphicEl>
                                              <a:dgm id="{55F2F66A-C173-4FD9-BA09-5F0AB90159CD}"/>
                                            </p:graphicEl>
                                          </p:spTgt>
                                        </p:tgtEl>
                                        <p:attrNameLst>
                                          <p:attrName>ppt_x</p:attrName>
                                        </p:attrNameLst>
                                      </p:cBhvr>
                                      <p:tavLst>
                                        <p:tav tm="0">
                                          <p:val>
                                            <p:strVal val="#ppt_x"/>
                                          </p:val>
                                        </p:tav>
                                        <p:tav tm="100000">
                                          <p:val>
                                            <p:strVal val="#ppt_x"/>
                                          </p:val>
                                        </p:tav>
                                      </p:tavLst>
                                    </p:anim>
                                    <p:anim calcmode="lin" valueType="num">
                                      <p:cBhvr additive="base">
                                        <p:cTn id="32" dur="1000" fill="hold"/>
                                        <p:tgtEl>
                                          <p:spTgt spid="8">
                                            <p:graphicEl>
                                              <a:dgm id="{55F2F66A-C173-4FD9-BA09-5F0AB90159CD}"/>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285720" y="785794"/>
          <a:ext cx="8858280"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4000496" y="2714620"/>
            <a:ext cx="1643074" cy="830997"/>
          </a:xfrm>
          <a:prstGeom prst="rect">
            <a:avLst/>
          </a:prstGeom>
          <a:noFill/>
        </p:spPr>
        <p:txBody>
          <a:bodyPr wrap="square" rtlCol="0">
            <a:spAutoFit/>
          </a:bodyPr>
          <a:lstStyle/>
          <a:p>
            <a:r>
              <a:rPr lang="en-ZA" sz="2400" dirty="0" smtClean="0">
                <a:latin typeface="Arial Black" pitchFamily="34" charset="0"/>
              </a:rPr>
              <a:t>General</a:t>
            </a:r>
          </a:p>
          <a:p>
            <a:pPr algn="ctr"/>
            <a:r>
              <a:rPr lang="en-ZA" sz="2400" dirty="0" smtClean="0">
                <a:latin typeface="Arial Black" pitchFamily="34" charset="0"/>
              </a:rPr>
              <a:t>Tips</a:t>
            </a:r>
            <a:endParaRPr lang="en-ZA" sz="2400" dirty="0">
              <a:latin typeface="Arial Black" pitchFamily="34" charset="0"/>
            </a:endParaRPr>
          </a:p>
        </p:txBody>
      </p:sp>
      <p:grpSp>
        <p:nvGrpSpPr>
          <p:cNvPr id="4" name="Group 8"/>
          <p:cNvGrpSpPr/>
          <p:nvPr/>
        </p:nvGrpSpPr>
        <p:grpSpPr>
          <a:xfrm>
            <a:off x="0" y="6072181"/>
            <a:ext cx="9144000" cy="785819"/>
            <a:chOff x="0" y="4643445"/>
            <a:chExt cx="9144000" cy="785819"/>
          </a:xfrm>
        </p:grpSpPr>
        <p:pic>
          <p:nvPicPr>
            <p:cNvPr id="5" name="Picture 4" descr="Picture1.jpg"/>
            <p:cNvPicPr/>
            <p:nvPr/>
          </p:nvPicPr>
          <p:blipFill>
            <a:blip r:embed="rId6">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6" name="Picture 5"/>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7" name="Picture 6"/>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0" name="Rounded Rectangle 9"/>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8">
                                            <p:graphicEl>
                                              <a:dgm id="{00851404-BE4C-4275-A004-E84FAD7E5AD4}"/>
                                            </p:graphicEl>
                                          </p:spTgt>
                                        </p:tgtEl>
                                        <p:attrNameLst>
                                          <p:attrName>style.visibility</p:attrName>
                                        </p:attrNameLst>
                                      </p:cBhvr>
                                      <p:to>
                                        <p:strVal val="visible"/>
                                      </p:to>
                                    </p:set>
                                    <p:anim calcmode="lin" valueType="num">
                                      <p:cBhvr additive="base">
                                        <p:cTn id="7" dur="1000" fill="hold"/>
                                        <p:tgtEl>
                                          <p:spTgt spid="8">
                                            <p:graphicEl>
                                              <a:dgm id="{00851404-BE4C-4275-A004-E84FAD7E5AD4}"/>
                                            </p:graphic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8">
                                            <p:graphicEl>
                                              <a:dgm id="{00851404-BE4C-4275-A004-E84FAD7E5AD4}"/>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8">
                                            <p:graphicEl>
                                              <a:dgm id="{51786376-5CE8-4E97-A270-0AB7635570CE}"/>
                                            </p:graphicEl>
                                          </p:spTgt>
                                        </p:tgtEl>
                                        <p:attrNameLst>
                                          <p:attrName>style.visibility</p:attrName>
                                        </p:attrNameLst>
                                      </p:cBhvr>
                                      <p:to>
                                        <p:strVal val="visible"/>
                                      </p:to>
                                    </p:set>
                                    <p:anim calcmode="lin" valueType="num">
                                      <p:cBhvr additive="base">
                                        <p:cTn id="13" dur="1000" fill="hold"/>
                                        <p:tgtEl>
                                          <p:spTgt spid="8">
                                            <p:graphicEl>
                                              <a:dgm id="{51786376-5CE8-4E97-A270-0AB7635570CE}"/>
                                            </p:graphic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8">
                                            <p:graphicEl>
                                              <a:dgm id="{51786376-5CE8-4E97-A270-0AB7635570CE}"/>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8">
                                            <p:graphicEl>
                                              <a:dgm id="{E506C070-476A-44ED-8680-A5B76CB00C9F}"/>
                                            </p:graphicEl>
                                          </p:spTgt>
                                        </p:tgtEl>
                                        <p:attrNameLst>
                                          <p:attrName>style.visibility</p:attrName>
                                        </p:attrNameLst>
                                      </p:cBhvr>
                                      <p:to>
                                        <p:strVal val="visible"/>
                                      </p:to>
                                    </p:set>
                                    <p:anim calcmode="lin" valueType="num">
                                      <p:cBhvr additive="base">
                                        <p:cTn id="19" dur="1000" fill="hold"/>
                                        <p:tgtEl>
                                          <p:spTgt spid="8">
                                            <p:graphicEl>
                                              <a:dgm id="{E506C070-476A-44ED-8680-A5B76CB00C9F}"/>
                                            </p:graphic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8">
                                            <p:graphicEl>
                                              <a:dgm id="{E506C070-476A-44ED-8680-A5B76CB00C9F}"/>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8" fill="hold" grpId="0" nodeType="clickEffect">
                                  <p:stCondLst>
                                    <p:cond delay="0"/>
                                  </p:stCondLst>
                                  <p:childTnLst>
                                    <p:set>
                                      <p:cBhvr>
                                        <p:cTn id="24" dur="1" fill="hold">
                                          <p:stCondLst>
                                            <p:cond delay="0"/>
                                          </p:stCondLst>
                                        </p:cTn>
                                        <p:tgtEl>
                                          <p:spTgt spid="8">
                                            <p:graphicEl>
                                              <a:dgm id="{4EAF678B-D770-4CCC-BB79-1F1895B3CC88}"/>
                                            </p:graphicEl>
                                          </p:spTgt>
                                        </p:tgtEl>
                                        <p:attrNameLst>
                                          <p:attrName>style.visibility</p:attrName>
                                        </p:attrNameLst>
                                      </p:cBhvr>
                                      <p:to>
                                        <p:strVal val="visible"/>
                                      </p:to>
                                    </p:set>
                                    <p:anim calcmode="lin" valueType="num">
                                      <p:cBhvr additive="base">
                                        <p:cTn id="25" dur="1000" fill="hold"/>
                                        <p:tgtEl>
                                          <p:spTgt spid="8">
                                            <p:graphicEl>
                                              <a:dgm id="{4EAF678B-D770-4CCC-BB79-1F1895B3CC88}"/>
                                            </p:graphic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8">
                                            <p:graphicEl>
                                              <a:dgm id="{4EAF678B-D770-4CCC-BB79-1F1895B3CC88}"/>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2910" y="4572008"/>
            <a:ext cx="7929618" cy="954107"/>
          </a:xfrm>
          <a:prstGeom prst="rect">
            <a:avLst/>
          </a:prstGeom>
          <a:noFill/>
        </p:spPr>
        <p:txBody>
          <a:bodyPr wrap="square" rtlCol="0">
            <a:spAutoFit/>
          </a:bodyPr>
          <a:lstStyle/>
          <a:p>
            <a:pPr algn="ctr"/>
            <a:r>
              <a:rPr lang="en-ZA" sz="2800" b="1" dirty="0" smtClean="0">
                <a:latin typeface="Arial Narrow" pitchFamily="34" charset="0"/>
              </a:rPr>
              <a:t>Can you, in your own experience, think of any other tips to avoid in the future?</a:t>
            </a:r>
            <a:endParaRPr lang="en-ZA" sz="2800" b="1" dirty="0">
              <a:latin typeface="Arial Narrow" pitchFamily="34" charset="0"/>
            </a:endParaRPr>
          </a:p>
        </p:txBody>
      </p:sp>
      <p:grpSp>
        <p:nvGrpSpPr>
          <p:cNvPr id="22" name="Group 21"/>
          <p:cNvGrpSpPr/>
          <p:nvPr/>
        </p:nvGrpSpPr>
        <p:grpSpPr>
          <a:xfrm>
            <a:off x="2143108" y="428604"/>
            <a:ext cx="4632023" cy="523220"/>
            <a:chOff x="2143108" y="571480"/>
            <a:chExt cx="4632023" cy="523220"/>
          </a:xfrm>
        </p:grpSpPr>
        <p:sp>
          <p:nvSpPr>
            <p:cNvPr id="8" name="TextBox 7"/>
            <p:cNvSpPr txBox="1"/>
            <p:nvPr/>
          </p:nvSpPr>
          <p:spPr>
            <a:xfrm>
              <a:off x="2571736" y="571480"/>
              <a:ext cx="4203395" cy="523220"/>
            </a:xfrm>
            <a:prstGeom prst="rect">
              <a:avLst/>
            </a:prstGeom>
            <a:noFill/>
          </p:spPr>
          <p:txBody>
            <a:bodyPr wrap="none" rtlCol="0">
              <a:spAutoFit/>
            </a:bodyPr>
            <a:lstStyle/>
            <a:p>
              <a:r>
                <a:rPr lang="en-ZA" sz="2800" b="1" dirty="0" smtClean="0">
                  <a:latin typeface="Arial Narrow" pitchFamily="34" charset="0"/>
                </a:rPr>
                <a:t>Do you do any of the above?</a:t>
              </a:r>
              <a:endParaRPr lang="en-ZA" sz="2800" b="1" dirty="0">
                <a:latin typeface="Arial Narrow" pitchFamily="34" charset="0"/>
              </a:endParaRPr>
            </a:p>
          </p:txBody>
        </p:sp>
        <p:sp>
          <p:nvSpPr>
            <p:cNvPr id="17" name="Right Arrow 16"/>
            <p:cNvSpPr/>
            <p:nvPr/>
          </p:nvSpPr>
          <p:spPr>
            <a:xfrm>
              <a:off x="2143108" y="785794"/>
              <a:ext cx="357190" cy="14287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a:p>
          </p:txBody>
        </p:sp>
      </p:grpSp>
      <p:grpSp>
        <p:nvGrpSpPr>
          <p:cNvPr id="23" name="Group 22"/>
          <p:cNvGrpSpPr/>
          <p:nvPr/>
        </p:nvGrpSpPr>
        <p:grpSpPr>
          <a:xfrm>
            <a:off x="642910" y="1357298"/>
            <a:ext cx="8143932" cy="523220"/>
            <a:chOff x="642910" y="2000240"/>
            <a:chExt cx="8143932" cy="523220"/>
          </a:xfrm>
        </p:grpSpPr>
        <p:sp>
          <p:nvSpPr>
            <p:cNvPr id="10" name="TextBox 9"/>
            <p:cNvSpPr txBox="1"/>
            <p:nvPr/>
          </p:nvSpPr>
          <p:spPr>
            <a:xfrm>
              <a:off x="928662" y="2000240"/>
              <a:ext cx="7858180" cy="523220"/>
            </a:xfrm>
            <a:prstGeom prst="rect">
              <a:avLst/>
            </a:prstGeom>
            <a:noFill/>
          </p:spPr>
          <p:txBody>
            <a:bodyPr wrap="square" rtlCol="0">
              <a:spAutoFit/>
            </a:bodyPr>
            <a:lstStyle/>
            <a:p>
              <a:pPr algn="ctr"/>
              <a:r>
                <a:rPr lang="en-ZA" sz="2800" b="1" dirty="0" smtClean="0">
                  <a:latin typeface="Arial Narrow" pitchFamily="34" charset="0"/>
                </a:rPr>
                <a:t>If so, consider what effect it may have had in the past.</a:t>
              </a:r>
              <a:endParaRPr lang="en-ZA" sz="2800" b="1" dirty="0">
                <a:latin typeface="Arial Narrow" pitchFamily="34" charset="0"/>
              </a:endParaRPr>
            </a:p>
          </p:txBody>
        </p:sp>
        <p:sp>
          <p:nvSpPr>
            <p:cNvPr id="18" name="Right Arrow 17"/>
            <p:cNvSpPr/>
            <p:nvPr/>
          </p:nvSpPr>
          <p:spPr>
            <a:xfrm>
              <a:off x="642910" y="2214554"/>
              <a:ext cx="357190" cy="14287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a:p>
          </p:txBody>
        </p:sp>
      </p:grpSp>
      <p:grpSp>
        <p:nvGrpSpPr>
          <p:cNvPr id="11" name="Group 8"/>
          <p:cNvGrpSpPr/>
          <p:nvPr/>
        </p:nvGrpSpPr>
        <p:grpSpPr>
          <a:xfrm>
            <a:off x="0" y="6072181"/>
            <a:ext cx="9144000" cy="785819"/>
            <a:chOff x="0" y="4643445"/>
            <a:chExt cx="9144000" cy="785819"/>
          </a:xfrm>
        </p:grpSpPr>
        <p:pic>
          <p:nvPicPr>
            <p:cNvPr id="12" name="Picture 11" descr="Picture1.jpg"/>
            <p:cNvPicPr/>
            <p:nvPr/>
          </p:nvPicPr>
          <p:blipFill>
            <a:blip r:embed="rId2">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13" name="Picture 1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14" name="Picture 1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5" name="Rounded Rectangle 14"/>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
        <p:nvSpPr>
          <p:cNvPr id="16" name="Rectangle 15"/>
          <p:cNvSpPr/>
          <p:nvPr/>
        </p:nvSpPr>
        <p:spPr>
          <a:xfrm>
            <a:off x="214282" y="214290"/>
            <a:ext cx="8715436" cy="5572164"/>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ZA"/>
          </a:p>
        </p:txBody>
      </p:sp>
      <p:grpSp>
        <p:nvGrpSpPr>
          <p:cNvPr id="26" name="Group 25"/>
          <p:cNvGrpSpPr/>
          <p:nvPr/>
        </p:nvGrpSpPr>
        <p:grpSpPr>
          <a:xfrm>
            <a:off x="3643306" y="2214554"/>
            <a:ext cx="2095500" cy="2095500"/>
            <a:chOff x="2285984" y="2143116"/>
            <a:chExt cx="2095500" cy="2095500"/>
          </a:xfrm>
        </p:grpSpPr>
        <p:pic>
          <p:nvPicPr>
            <p:cNvPr id="24" name="Picture 23" descr="flipboard_discussion_anim_md_wm.gif"/>
            <p:cNvPicPr>
              <a:picLocks noChangeAspect="1"/>
            </p:cNvPicPr>
            <p:nvPr/>
          </p:nvPicPr>
          <p:blipFill>
            <a:blip r:embed="rId5"/>
            <a:stretch>
              <a:fillRect/>
            </a:stretch>
          </p:blipFill>
          <p:spPr>
            <a:xfrm>
              <a:off x="2285984" y="2143116"/>
              <a:ext cx="2095500" cy="2095500"/>
            </a:xfrm>
            <a:prstGeom prst="rect">
              <a:avLst/>
            </a:prstGeom>
          </p:spPr>
        </p:pic>
        <p:sp>
          <p:nvSpPr>
            <p:cNvPr id="25" name="Rectangle 24"/>
            <p:cNvSpPr/>
            <p:nvPr/>
          </p:nvSpPr>
          <p:spPr>
            <a:xfrm>
              <a:off x="2643174" y="3857628"/>
              <a:ext cx="1500198"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9" name="Picture 11" descr="C:\Users\myacer\AppData\Local\Microsoft\Windows\INetCache\IE\4S6B1ILD\notepad[1].png"/>
          <p:cNvPicPr>
            <a:picLocks noChangeAspect="1" noChangeArrowheads="1"/>
          </p:cNvPicPr>
          <p:nvPr/>
        </p:nvPicPr>
        <p:blipFill>
          <a:blip r:embed="rId6"/>
          <a:srcRect/>
          <a:stretch>
            <a:fillRect/>
          </a:stretch>
        </p:blipFill>
        <p:spPr bwMode="auto">
          <a:xfrm>
            <a:off x="7143768" y="3286124"/>
            <a:ext cx="1290638" cy="12906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928794" y="357166"/>
            <a:ext cx="5171865" cy="584775"/>
          </a:xfrm>
          <a:prstGeom prst="rect">
            <a:avLst/>
          </a:prstGeom>
          <a:noFill/>
        </p:spPr>
        <p:txBody>
          <a:bodyPr wrap="none" rtlCol="0">
            <a:spAutoFit/>
          </a:bodyPr>
          <a:lstStyle/>
          <a:p>
            <a:r>
              <a:rPr lang="en-ZA" sz="3200" dirty="0" smtClean="0">
                <a:latin typeface="Arial Black" pitchFamily="34" charset="0"/>
              </a:rPr>
              <a:t>Teaching of Discipline</a:t>
            </a:r>
            <a:endParaRPr lang="en-ZA" sz="3200" dirty="0">
              <a:latin typeface="Arial Black" pitchFamily="34" charset="0"/>
            </a:endParaRPr>
          </a:p>
        </p:txBody>
      </p:sp>
      <p:grpSp>
        <p:nvGrpSpPr>
          <p:cNvPr id="12" name="Group 11"/>
          <p:cNvGrpSpPr/>
          <p:nvPr/>
        </p:nvGrpSpPr>
        <p:grpSpPr>
          <a:xfrm>
            <a:off x="0" y="6072181"/>
            <a:ext cx="9144000" cy="785819"/>
            <a:chOff x="0" y="4643445"/>
            <a:chExt cx="9144000" cy="785819"/>
          </a:xfrm>
        </p:grpSpPr>
        <p:pic>
          <p:nvPicPr>
            <p:cNvPr id="16" name="Picture 15" descr="Picture1.jpg"/>
            <p:cNvPicPr/>
            <p:nvPr/>
          </p:nvPicPr>
          <p:blipFill>
            <a:blip r:embed="rId2">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17" name="Picture 1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18" name="Picture 1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9" name="Rounded Rectangle 18"/>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
        <p:nvSpPr>
          <p:cNvPr id="11" name="Rectangle 10"/>
          <p:cNvSpPr/>
          <p:nvPr/>
        </p:nvSpPr>
        <p:spPr>
          <a:xfrm>
            <a:off x="214282" y="214290"/>
            <a:ext cx="8715436" cy="5572164"/>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ZA" dirty="0"/>
          </a:p>
        </p:txBody>
      </p:sp>
      <p:grpSp>
        <p:nvGrpSpPr>
          <p:cNvPr id="26" name="Group 25"/>
          <p:cNvGrpSpPr/>
          <p:nvPr/>
        </p:nvGrpSpPr>
        <p:grpSpPr>
          <a:xfrm>
            <a:off x="357158" y="1071546"/>
            <a:ext cx="6500890" cy="510778"/>
            <a:chOff x="357158" y="1071546"/>
            <a:chExt cx="6500890" cy="510778"/>
          </a:xfrm>
        </p:grpSpPr>
        <p:sp>
          <p:nvSpPr>
            <p:cNvPr id="10" name="TextBox 9"/>
            <p:cNvSpPr txBox="1"/>
            <p:nvPr/>
          </p:nvSpPr>
          <p:spPr>
            <a:xfrm>
              <a:off x="714348" y="1071546"/>
              <a:ext cx="6143700" cy="510778"/>
            </a:xfrm>
            <a:prstGeom prst="roundRect">
              <a:avLst/>
            </a:prstGeom>
            <a:noFill/>
            <a:ln w="38100">
              <a:noFill/>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latin typeface="Arial Rounded MT Bold" pitchFamily="34" charset="0"/>
                </a:rPr>
                <a:t>Good order is the classroom’s </a:t>
              </a:r>
              <a:r>
                <a:rPr lang="en-US" sz="2400" i="1" dirty="0" smtClean="0">
                  <a:latin typeface="Arial Rounded MT Bold" pitchFamily="34" charset="0"/>
                </a:rPr>
                <a:t>first law.</a:t>
              </a:r>
            </a:p>
          </p:txBody>
        </p:sp>
        <p:sp>
          <p:nvSpPr>
            <p:cNvPr id="22" name="Lightning Bolt 21"/>
            <p:cNvSpPr/>
            <p:nvPr/>
          </p:nvSpPr>
          <p:spPr>
            <a:xfrm>
              <a:off x="357158" y="1214422"/>
              <a:ext cx="285752" cy="285752"/>
            </a:xfrm>
            <a:prstGeom prst="lightningBol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dirty="0"/>
            </a:p>
          </p:txBody>
        </p:sp>
      </p:grpSp>
      <p:grpSp>
        <p:nvGrpSpPr>
          <p:cNvPr id="27" name="Group 26"/>
          <p:cNvGrpSpPr/>
          <p:nvPr/>
        </p:nvGrpSpPr>
        <p:grpSpPr>
          <a:xfrm>
            <a:off x="357158" y="1785926"/>
            <a:ext cx="8429684" cy="919401"/>
            <a:chOff x="357158" y="1714488"/>
            <a:chExt cx="8429684" cy="919401"/>
          </a:xfrm>
        </p:grpSpPr>
        <p:sp>
          <p:nvSpPr>
            <p:cNvPr id="13" name="TextBox 12"/>
            <p:cNvSpPr txBox="1"/>
            <p:nvPr/>
          </p:nvSpPr>
          <p:spPr>
            <a:xfrm>
              <a:off x="714348" y="1714488"/>
              <a:ext cx="8072494" cy="919401"/>
            </a:xfrm>
            <a:prstGeom prst="roundRect">
              <a:avLst/>
            </a:prstGeom>
            <a:noFill/>
            <a:ln w="38100">
              <a:noFill/>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latin typeface="Arial Rounded MT Bold" pitchFamily="34" charset="0"/>
                </a:rPr>
                <a:t>The </a:t>
              </a:r>
              <a:r>
                <a:rPr lang="en-US" sz="2400" dirty="0" err="1" smtClean="0">
                  <a:latin typeface="Arial Rounded MT Bold" pitchFamily="34" charset="0"/>
                </a:rPr>
                <a:t>Muallim</a:t>
              </a:r>
              <a:r>
                <a:rPr lang="en-US" sz="2400" dirty="0" smtClean="0">
                  <a:latin typeface="Arial Rounded MT Bold" pitchFamily="34" charset="0"/>
                </a:rPr>
                <a:t>/a teaches discipline just as much as he/she teaches other subjects.</a:t>
              </a:r>
              <a:endParaRPr lang="en-US" sz="2400" i="1" dirty="0" smtClean="0">
                <a:latin typeface="Arial Rounded MT Bold" pitchFamily="34" charset="0"/>
              </a:endParaRPr>
            </a:p>
          </p:txBody>
        </p:sp>
        <p:sp>
          <p:nvSpPr>
            <p:cNvPr id="23" name="Lightning Bolt 22"/>
            <p:cNvSpPr/>
            <p:nvPr/>
          </p:nvSpPr>
          <p:spPr>
            <a:xfrm>
              <a:off x="357158" y="1928802"/>
              <a:ext cx="285752" cy="285752"/>
            </a:xfrm>
            <a:prstGeom prst="lightningBol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a:p>
          </p:txBody>
        </p:sp>
      </p:grpSp>
      <p:grpSp>
        <p:nvGrpSpPr>
          <p:cNvPr id="28" name="Group 27"/>
          <p:cNvGrpSpPr/>
          <p:nvPr/>
        </p:nvGrpSpPr>
        <p:grpSpPr>
          <a:xfrm>
            <a:off x="428596" y="3000372"/>
            <a:ext cx="7858180" cy="830997"/>
            <a:chOff x="428596" y="2857496"/>
            <a:chExt cx="7858180" cy="830997"/>
          </a:xfrm>
        </p:grpSpPr>
        <p:sp>
          <p:nvSpPr>
            <p:cNvPr id="20" name="TextBox 19"/>
            <p:cNvSpPr txBox="1"/>
            <p:nvPr/>
          </p:nvSpPr>
          <p:spPr>
            <a:xfrm>
              <a:off x="785786" y="2857496"/>
              <a:ext cx="7500990" cy="830997"/>
            </a:xfrm>
            <a:prstGeom prst="rect">
              <a:avLst/>
            </a:prstGeom>
            <a:noFill/>
          </p:spPr>
          <p:txBody>
            <a:bodyPr wrap="square" rtlCol="0">
              <a:spAutoFit/>
            </a:bodyPr>
            <a:lstStyle/>
            <a:p>
              <a:r>
                <a:rPr lang="en-ZA" sz="2400" dirty="0" smtClean="0">
                  <a:solidFill>
                    <a:schemeClr val="tx1">
                      <a:lumMod val="95000"/>
                      <a:lumOff val="5000"/>
                    </a:schemeClr>
                  </a:solidFill>
                  <a:latin typeface="Arial Rounded MT Bold" pitchFamily="34" charset="0"/>
                </a:rPr>
                <a:t>Number of debates on correct way to discipline learners.</a:t>
              </a:r>
              <a:endParaRPr lang="en-ZA" sz="2400" dirty="0">
                <a:solidFill>
                  <a:schemeClr val="tx1">
                    <a:lumMod val="95000"/>
                    <a:lumOff val="5000"/>
                  </a:schemeClr>
                </a:solidFill>
                <a:latin typeface="Arial Rounded MT Bold" pitchFamily="34" charset="0"/>
              </a:endParaRPr>
            </a:p>
          </p:txBody>
        </p:sp>
        <p:sp>
          <p:nvSpPr>
            <p:cNvPr id="24" name="Lightning Bolt 23"/>
            <p:cNvSpPr/>
            <p:nvPr/>
          </p:nvSpPr>
          <p:spPr>
            <a:xfrm>
              <a:off x="428596" y="3071810"/>
              <a:ext cx="285752" cy="285752"/>
            </a:xfrm>
            <a:prstGeom prst="lightningBol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a:p>
          </p:txBody>
        </p:sp>
      </p:grpSp>
      <p:grpSp>
        <p:nvGrpSpPr>
          <p:cNvPr id="29" name="Group 28"/>
          <p:cNvGrpSpPr/>
          <p:nvPr/>
        </p:nvGrpSpPr>
        <p:grpSpPr>
          <a:xfrm>
            <a:off x="428596" y="4071942"/>
            <a:ext cx="8215370" cy="1328023"/>
            <a:chOff x="428596" y="4071942"/>
            <a:chExt cx="8215370" cy="1328023"/>
          </a:xfrm>
        </p:grpSpPr>
        <p:sp>
          <p:nvSpPr>
            <p:cNvPr id="14" name="TextBox 13"/>
            <p:cNvSpPr txBox="1"/>
            <p:nvPr/>
          </p:nvSpPr>
          <p:spPr>
            <a:xfrm>
              <a:off x="714348" y="4071942"/>
              <a:ext cx="7929618" cy="1328023"/>
            </a:xfrm>
            <a:prstGeom prst="roundRect">
              <a:avLst/>
            </a:prstGeom>
            <a:noFill/>
            <a:ln w="38100">
              <a:noFill/>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latin typeface="Arial Rounded MT Bold" pitchFamily="34" charset="0"/>
                </a:rPr>
                <a:t>Learners expect to learn discipline. They need/want rules by which to live in order to live harmoniously together.</a:t>
              </a:r>
              <a:endParaRPr lang="en-US" sz="2400" i="1" dirty="0" smtClean="0">
                <a:latin typeface="Arial Rounded MT Bold" pitchFamily="34" charset="0"/>
              </a:endParaRPr>
            </a:p>
          </p:txBody>
        </p:sp>
        <p:sp>
          <p:nvSpPr>
            <p:cNvPr id="25" name="Lightning Bolt 24"/>
            <p:cNvSpPr/>
            <p:nvPr/>
          </p:nvSpPr>
          <p:spPr>
            <a:xfrm>
              <a:off x="428596" y="4500570"/>
              <a:ext cx="285752" cy="285752"/>
            </a:xfrm>
            <a:prstGeom prst="lightningBol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072181"/>
            <a:ext cx="9144000" cy="785819"/>
            <a:chOff x="0" y="4643445"/>
            <a:chExt cx="9144000" cy="785819"/>
          </a:xfrm>
        </p:grpSpPr>
        <p:pic>
          <p:nvPicPr>
            <p:cNvPr id="5" name="Picture 4" descr="Picture1.jpg"/>
            <p:cNvPicPr/>
            <p:nvPr/>
          </p:nvPicPr>
          <p:blipFill>
            <a:blip r:embed="rId2">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8" name="Rounded Rectangle 7"/>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
        <p:nvSpPr>
          <p:cNvPr id="9" name="TextBox 8"/>
          <p:cNvSpPr txBox="1"/>
          <p:nvPr/>
        </p:nvSpPr>
        <p:spPr>
          <a:xfrm>
            <a:off x="714348" y="285728"/>
            <a:ext cx="7929618" cy="523220"/>
          </a:xfrm>
          <a:prstGeom prst="rect">
            <a:avLst/>
          </a:prstGeom>
          <a:noFill/>
        </p:spPr>
        <p:txBody>
          <a:bodyPr wrap="square" rtlCol="0">
            <a:spAutoFit/>
          </a:bodyPr>
          <a:lstStyle/>
          <a:p>
            <a:pPr algn="ctr"/>
            <a:r>
              <a:rPr lang="en-ZA" sz="2800" b="1" dirty="0" smtClean="0">
                <a:latin typeface="Arial Narrow" pitchFamily="34" charset="0"/>
              </a:rPr>
              <a:t>Discipline doesn’t need to be boring!</a:t>
            </a:r>
            <a:endParaRPr lang="en-ZA" sz="2800" b="1" dirty="0">
              <a:latin typeface="Arial Narrow" pitchFamily="34" charset="0"/>
            </a:endParaRPr>
          </a:p>
        </p:txBody>
      </p:sp>
      <p:sp>
        <p:nvSpPr>
          <p:cNvPr id="10" name="TextBox 9"/>
          <p:cNvSpPr txBox="1"/>
          <p:nvPr/>
        </p:nvSpPr>
        <p:spPr>
          <a:xfrm>
            <a:off x="642910" y="4714884"/>
            <a:ext cx="7929618" cy="954107"/>
          </a:xfrm>
          <a:prstGeom prst="rect">
            <a:avLst/>
          </a:prstGeom>
          <a:noFill/>
        </p:spPr>
        <p:txBody>
          <a:bodyPr wrap="square" rtlCol="0">
            <a:spAutoFit/>
          </a:bodyPr>
          <a:lstStyle/>
          <a:p>
            <a:pPr algn="ctr"/>
            <a:r>
              <a:rPr lang="en-ZA" sz="2800" b="1" dirty="0" smtClean="0">
                <a:latin typeface="Arial Narrow" pitchFamily="34" charset="0"/>
              </a:rPr>
              <a:t>If you think about it, you can come up with creative ways to discipline your learners!</a:t>
            </a:r>
            <a:endParaRPr lang="en-ZA" sz="2800" b="1" dirty="0">
              <a:latin typeface="Arial Narrow" pitchFamily="34" charset="0"/>
            </a:endParaRPr>
          </a:p>
        </p:txBody>
      </p:sp>
      <p:pic>
        <p:nvPicPr>
          <p:cNvPr id="11" name="Picture 10" descr="discipline.jpg"/>
          <p:cNvPicPr>
            <a:picLocks noChangeAspect="1"/>
          </p:cNvPicPr>
          <p:nvPr/>
        </p:nvPicPr>
        <p:blipFill>
          <a:blip r:embed="rId5"/>
          <a:stretch>
            <a:fillRect/>
          </a:stretch>
        </p:blipFill>
        <p:spPr>
          <a:xfrm>
            <a:off x="2643174" y="1428736"/>
            <a:ext cx="3895725" cy="2867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20" y="357166"/>
            <a:ext cx="8501154" cy="523220"/>
          </a:xfrm>
          <a:prstGeom prst="rect">
            <a:avLst/>
          </a:prstGeom>
          <a:noFill/>
        </p:spPr>
        <p:txBody>
          <a:bodyPr wrap="square" rtlCol="0">
            <a:spAutoFit/>
          </a:bodyPr>
          <a:lstStyle/>
          <a:p>
            <a:pPr algn="ctr"/>
            <a:r>
              <a:rPr lang="en-ZA" sz="2800" b="1" dirty="0" smtClean="0">
                <a:latin typeface="Arial Black" pitchFamily="34" charset="0"/>
              </a:rPr>
              <a:t>Methods of Discipline</a:t>
            </a:r>
            <a:endParaRPr lang="en-ZA" sz="2800" b="1" dirty="0">
              <a:latin typeface="Arial Black" pitchFamily="34" charset="0"/>
            </a:endParaRPr>
          </a:p>
        </p:txBody>
      </p:sp>
      <p:sp>
        <p:nvSpPr>
          <p:cNvPr id="7" name="TextBox 6"/>
          <p:cNvSpPr txBox="1"/>
          <p:nvPr/>
        </p:nvSpPr>
        <p:spPr>
          <a:xfrm>
            <a:off x="642910" y="1071546"/>
            <a:ext cx="8358246" cy="954107"/>
          </a:xfrm>
          <a:prstGeom prst="rect">
            <a:avLst/>
          </a:prstGeom>
          <a:noFill/>
        </p:spPr>
        <p:txBody>
          <a:bodyPr wrap="square" rtlCol="0">
            <a:spAutoFit/>
          </a:bodyPr>
          <a:lstStyle/>
          <a:p>
            <a:r>
              <a:rPr lang="en-ZA" sz="2800" b="1" dirty="0" smtClean="0">
                <a:latin typeface="Arial Narrow" pitchFamily="34" charset="0"/>
              </a:rPr>
              <a:t>What are some of the ways in which you usually enforce discipline?</a:t>
            </a:r>
            <a:endParaRPr lang="en-ZA" sz="2800" b="1" dirty="0">
              <a:latin typeface="Arial Narrow" pitchFamily="34" charset="0"/>
            </a:endParaRPr>
          </a:p>
        </p:txBody>
      </p:sp>
      <p:sp>
        <p:nvSpPr>
          <p:cNvPr id="8" name="TextBox 7"/>
          <p:cNvSpPr txBox="1"/>
          <p:nvPr/>
        </p:nvSpPr>
        <p:spPr>
          <a:xfrm>
            <a:off x="714348" y="2428868"/>
            <a:ext cx="7715304" cy="954107"/>
          </a:xfrm>
          <a:prstGeom prst="rect">
            <a:avLst/>
          </a:prstGeom>
          <a:noFill/>
        </p:spPr>
        <p:txBody>
          <a:bodyPr wrap="square" rtlCol="0">
            <a:spAutoFit/>
          </a:bodyPr>
          <a:lstStyle/>
          <a:p>
            <a:r>
              <a:rPr lang="en-ZA" sz="2800" b="1" dirty="0" smtClean="0">
                <a:latin typeface="Arial Narrow" pitchFamily="34" charset="0"/>
              </a:rPr>
              <a:t>How effective are they? Are there any negative effects cause by your method of discipline?</a:t>
            </a:r>
            <a:endParaRPr lang="en-ZA" sz="2800" b="1" dirty="0">
              <a:latin typeface="Arial Narrow" pitchFamily="34" charset="0"/>
            </a:endParaRPr>
          </a:p>
        </p:txBody>
      </p:sp>
      <p:sp>
        <p:nvSpPr>
          <p:cNvPr id="9" name="TextBox 8"/>
          <p:cNvSpPr txBox="1"/>
          <p:nvPr/>
        </p:nvSpPr>
        <p:spPr>
          <a:xfrm>
            <a:off x="1357290" y="4357694"/>
            <a:ext cx="642942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ZA" sz="2800" b="1" dirty="0" smtClean="0">
                <a:latin typeface="Arial Narrow" pitchFamily="34" charset="0"/>
              </a:rPr>
              <a:t>Let us look at different ways in which discipline can be carried out.</a:t>
            </a:r>
            <a:endParaRPr lang="en-ZA" sz="2800" b="1" dirty="0">
              <a:latin typeface="Arial Narrow" pitchFamily="34" charset="0"/>
            </a:endParaRPr>
          </a:p>
        </p:txBody>
      </p:sp>
      <p:sp>
        <p:nvSpPr>
          <p:cNvPr id="13" name="Oval 12"/>
          <p:cNvSpPr/>
          <p:nvPr/>
        </p:nvSpPr>
        <p:spPr>
          <a:xfrm>
            <a:off x="428596" y="1285860"/>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a:p>
        </p:txBody>
      </p:sp>
      <p:sp>
        <p:nvSpPr>
          <p:cNvPr id="15" name="Oval 14"/>
          <p:cNvSpPr/>
          <p:nvPr/>
        </p:nvSpPr>
        <p:spPr>
          <a:xfrm>
            <a:off x="428596" y="2571744"/>
            <a:ext cx="142876"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a:p>
        </p:txBody>
      </p:sp>
      <p:grpSp>
        <p:nvGrpSpPr>
          <p:cNvPr id="11" name="Group 8"/>
          <p:cNvGrpSpPr/>
          <p:nvPr/>
        </p:nvGrpSpPr>
        <p:grpSpPr>
          <a:xfrm>
            <a:off x="0" y="6072181"/>
            <a:ext cx="9144000" cy="785819"/>
            <a:chOff x="0" y="4643445"/>
            <a:chExt cx="9144000" cy="785819"/>
          </a:xfrm>
        </p:grpSpPr>
        <p:pic>
          <p:nvPicPr>
            <p:cNvPr id="12" name="Picture 11" descr="Picture1.jpg"/>
            <p:cNvPicPr/>
            <p:nvPr/>
          </p:nvPicPr>
          <p:blipFill>
            <a:blip r:embed="rId2">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17" name="Picture 1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18" name="Picture 1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9" name="Rounded Rectangle 18"/>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
        <p:nvSpPr>
          <p:cNvPr id="20" name="Rectangle 19"/>
          <p:cNvSpPr/>
          <p:nvPr/>
        </p:nvSpPr>
        <p:spPr>
          <a:xfrm>
            <a:off x="214282" y="214290"/>
            <a:ext cx="8715436" cy="5572164"/>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Z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21" presetClass="entr" presetSubtype="4"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4)">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0"/>
                            </p:stCondLst>
                            <p:childTnLst>
                              <p:par>
                                <p:cTn id="16" presetID="21"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4)">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5"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dow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3"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2846" y="214290"/>
            <a:ext cx="8501154" cy="584775"/>
          </a:xfrm>
          <a:prstGeom prst="rect">
            <a:avLst/>
          </a:prstGeom>
          <a:noFill/>
        </p:spPr>
        <p:txBody>
          <a:bodyPr wrap="square" rtlCol="0">
            <a:spAutoFit/>
          </a:bodyPr>
          <a:lstStyle/>
          <a:p>
            <a:pPr algn="ctr"/>
            <a:r>
              <a:rPr lang="en-ZA" sz="3200" b="1" dirty="0" smtClean="0">
                <a:latin typeface="Arial Black" pitchFamily="34" charset="0"/>
              </a:rPr>
              <a:t>Methods of Discipline</a:t>
            </a:r>
            <a:endParaRPr lang="en-ZA" sz="3200" b="1" dirty="0">
              <a:latin typeface="Arial Black" pitchFamily="34" charset="0"/>
            </a:endParaRPr>
          </a:p>
        </p:txBody>
      </p:sp>
      <p:graphicFrame>
        <p:nvGraphicFramePr>
          <p:cNvPr id="14" name="Diagram 13"/>
          <p:cNvGraphicFramePr/>
          <p:nvPr/>
        </p:nvGraphicFramePr>
        <p:xfrm>
          <a:off x="714348" y="1357298"/>
          <a:ext cx="7715304" cy="428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8"/>
          <p:cNvGrpSpPr/>
          <p:nvPr/>
        </p:nvGrpSpPr>
        <p:grpSpPr>
          <a:xfrm>
            <a:off x="0" y="6072181"/>
            <a:ext cx="9144000" cy="785819"/>
            <a:chOff x="0" y="4643445"/>
            <a:chExt cx="9144000" cy="785819"/>
          </a:xfrm>
        </p:grpSpPr>
        <p:pic>
          <p:nvPicPr>
            <p:cNvPr id="5" name="Picture 4" descr="Picture1.jpg"/>
            <p:cNvPicPr/>
            <p:nvPr/>
          </p:nvPicPr>
          <p:blipFill>
            <a:blip r:embed="rId7">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7" name="Picture 6"/>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8" name="Picture 7"/>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9" name="Rounded Rectangle 8"/>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graphicEl>
                                              <a:dgm id="{9BBF3AA8-4457-4D92-8A62-FCD9C3B063EF}"/>
                                            </p:graphicEl>
                                          </p:spTgt>
                                        </p:tgtEl>
                                        <p:attrNameLst>
                                          <p:attrName>style.visibility</p:attrName>
                                        </p:attrNameLst>
                                      </p:cBhvr>
                                      <p:to>
                                        <p:strVal val="visible"/>
                                      </p:to>
                                    </p:set>
                                    <p:animEffect transition="in" filter="dissolve">
                                      <p:cBhvr>
                                        <p:cTn id="7" dur="500"/>
                                        <p:tgtEl>
                                          <p:spTgt spid="14">
                                            <p:graphicEl>
                                              <a:dgm id="{9BBF3AA8-4457-4D92-8A62-FCD9C3B063E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graphicEl>
                                              <a:dgm id="{6E9A085A-DD5D-4DE4-A95B-D35BD88934E9}"/>
                                            </p:graphicEl>
                                          </p:spTgt>
                                        </p:tgtEl>
                                        <p:attrNameLst>
                                          <p:attrName>style.visibility</p:attrName>
                                        </p:attrNameLst>
                                      </p:cBhvr>
                                      <p:to>
                                        <p:strVal val="visible"/>
                                      </p:to>
                                    </p:set>
                                    <p:animEffect transition="in" filter="dissolve">
                                      <p:cBhvr>
                                        <p:cTn id="12" dur="500"/>
                                        <p:tgtEl>
                                          <p:spTgt spid="14">
                                            <p:graphicEl>
                                              <a:dgm id="{6E9A085A-DD5D-4DE4-A95B-D35BD88934E9}"/>
                                            </p:graphic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4">
                                            <p:graphicEl>
                                              <a:dgm id="{C073B706-6B0C-47E4-9DBC-A0835CA5A70F}"/>
                                            </p:graphicEl>
                                          </p:spTgt>
                                        </p:tgtEl>
                                        <p:attrNameLst>
                                          <p:attrName>style.visibility</p:attrName>
                                        </p:attrNameLst>
                                      </p:cBhvr>
                                      <p:to>
                                        <p:strVal val="visible"/>
                                      </p:to>
                                    </p:set>
                                    <p:animEffect transition="in" filter="dissolve">
                                      <p:cBhvr>
                                        <p:cTn id="15" dur="500"/>
                                        <p:tgtEl>
                                          <p:spTgt spid="14">
                                            <p:graphicEl>
                                              <a:dgm id="{C073B706-6B0C-47E4-9DBC-A0835CA5A70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4">
                                            <p:graphicEl>
                                              <a:dgm id="{338AABB5-5DDC-4725-BF45-A12A9FAAC420}"/>
                                            </p:graphicEl>
                                          </p:spTgt>
                                        </p:tgtEl>
                                        <p:attrNameLst>
                                          <p:attrName>style.visibility</p:attrName>
                                        </p:attrNameLst>
                                      </p:cBhvr>
                                      <p:to>
                                        <p:strVal val="visible"/>
                                      </p:to>
                                    </p:set>
                                    <p:animEffect transition="in" filter="dissolve">
                                      <p:cBhvr>
                                        <p:cTn id="20" dur="500"/>
                                        <p:tgtEl>
                                          <p:spTgt spid="14">
                                            <p:graphicEl>
                                              <a:dgm id="{338AABB5-5DDC-4725-BF45-A12A9FAAC420}"/>
                                            </p:graphic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4">
                                            <p:graphicEl>
                                              <a:dgm id="{7906C7DA-8436-410F-B734-C7490AAB9DB6}"/>
                                            </p:graphicEl>
                                          </p:spTgt>
                                        </p:tgtEl>
                                        <p:attrNameLst>
                                          <p:attrName>style.visibility</p:attrName>
                                        </p:attrNameLst>
                                      </p:cBhvr>
                                      <p:to>
                                        <p:strVal val="visible"/>
                                      </p:to>
                                    </p:set>
                                    <p:animEffect transition="in" filter="dissolve">
                                      <p:cBhvr>
                                        <p:cTn id="23" dur="500"/>
                                        <p:tgtEl>
                                          <p:spTgt spid="14">
                                            <p:graphicEl>
                                              <a:dgm id="{7906C7DA-8436-410F-B734-C7490AAB9DB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4">
                                            <p:graphicEl>
                                              <a:dgm id="{768FC0A6-EF9E-4BEA-9DBA-A94BF31C2EEF}"/>
                                            </p:graphicEl>
                                          </p:spTgt>
                                        </p:tgtEl>
                                        <p:attrNameLst>
                                          <p:attrName>style.visibility</p:attrName>
                                        </p:attrNameLst>
                                      </p:cBhvr>
                                      <p:to>
                                        <p:strVal val="visible"/>
                                      </p:to>
                                    </p:set>
                                    <p:animEffect transition="in" filter="dissolve">
                                      <p:cBhvr>
                                        <p:cTn id="28" dur="500"/>
                                        <p:tgtEl>
                                          <p:spTgt spid="14">
                                            <p:graphicEl>
                                              <a:dgm id="{768FC0A6-EF9E-4BEA-9DBA-A94BF31C2EEF}"/>
                                            </p:graphic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4">
                                            <p:graphicEl>
                                              <a:dgm id="{7D66EF48-3B22-47EE-8CD1-07D37250C82C}"/>
                                            </p:graphicEl>
                                          </p:spTgt>
                                        </p:tgtEl>
                                        <p:attrNameLst>
                                          <p:attrName>style.visibility</p:attrName>
                                        </p:attrNameLst>
                                      </p:cBhvr>
                                      <p:to>
                                        <p:strVal val="visible"/>
                                      </p:to>
                                    </p:set>
                                    <p:animEffect transition="in" filter="dissolve">
                                      <p:cBhvr>
                                        <p:cTn id="31" dur="500"/>
                                        <p:tgtEl>
                                          <p:spTgt spid="14">
                                            <p:graphicEl>
                                              <a:dgm id="{7D66EF48-3B22-47EE-8CD1-07D37250C82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2846" y="214290"/>
            <a:ext cx="8501154" cy="584775"/>
          </a:xfrm>
          <a:prstGeom prst="rect">
            <a:avLst/>
          </a:prstGeom>
          <a:noFill/>
        </p:spPr>
        <p:txBody>
          <a:bodyPr wrap="square" rtlCol="0">
            <a:spAutoFit/>
          </a:bodyPr>
          <a:lstStyle/>
          <a:p>
            <a:pPr algn="ctr"/>
            <a:r>
              <a:rPr lang="en-ZA" sz="3200" b="1" dirty="0" smtClean="0">
                <a:latin typeface="Arial Black" pitchFamily="34" charset="0"/>
              </a:rPr>
              <a:t>Methods of Discipline</a:t>
            </a:r>
            <a:endParaRPr lang="en-ZA" sz="3200" b="1" dirty="0">
              <a:latin typeface="Arial Black" pitchFamily="34" charset="0"/>
            </a:endParaRPr>
          </a:p>
        </p:txBody>
      </p:sp>
      <p:grpSp>
        <p:nvGrpSpPr>
          <p:cNvPr id="4" name="Group 8"/>
          <p:cNvGrpSpPr/>
          <p:nvPr/>
        </p:nvGrpSpPr>
        <p:grpSpPr>
          <a:xfrm>
            <a:off x="0" y="6072181"/>
            <a:ext cx="9144000" cy="785819"/>
            <a:chOff x="0" y="4643445"/>
            <a:chExt cx="9144000" cy="785819"/>
          </a:xfrm>
        </p:grpSpPr>
        <p:pic>
          <p:nvPicPr>
            <p:cNvPr id="5" name="Picture 4" descr="Picture1.jpg"/>
            <p:cNvPicPr/>
            <p:nvPr/>
          </p:nvPicPr>
          <p:blipFill>
            <a:blip r:embed="rId3">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9" name="Rounded Rectangle 8"/>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solidFill>
                    <a:schemeClr val="tx1"/>
                  </a:solidFill>
                  <a:latin typeface="Arial Rounded MT Bold" pitchFamily="34" charset="0"/>
                </a:rPr>
                <a:t>Discipline</a:t>
              </a:r>
              <a:endParaRPr lang="en-ZA" sz="2400" dirty="0">
                <a:solidFill>
                  <a:schemeClr val="tx1"/>
                </a:solidFill>
                <a:latin typeface="Arial Rounded MT Bold" pitchFamily="34" charset="0"/>
              </a:endParaRPr>
            </a:p>
          </p:txBody>
        </p:sp>
      </p:grpSp>
      <p:sp>
        <p:nvSpPr>
          <p:cNvPr id="10" name="Rounded Rectangle 9"/>
          <p:cNvSpPr/>
          <p:nvPr/>
        </p:nvSpPr>
        <p:spPr>
          <a:xfrm>
            <a:off x="142844" y="1214422"/>
            <a:ext cx="3357586" cy="2071702"/>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ZA" b="1" i="1" dirty="0" smtClean="0">
              <a:solidFill>
                <a:schemeClr val="tx1"/>
              </a:solidFill>
              <a:latin typeface="Arial Narrow" pitchFamily="34" charset="0"/>
            </a:endParaRPr>
          </a:p>
          <a:p>
            <a:pPr lvl="0" algn="ctr"/>
            <a:r>
              <a:rPr lang="en-ZA" b="1" i="1" dirty="0" err="1" smtClean="0">
                <a:solidFill>
                  <a:schemeClr val="tx1"/>
                </a:solidFill>
                <a:latin typeface="Arial Narrow" pitchFamily="34" charset="0"/>
              </a:rPr>
              <a:t>Zubair</a:t>
            </a:r>
            <a:r>
              <a:rPr lang="en-ZA" b="1" i="1" dirty="0" smtClean="0">
                <a:solidFill>
                  <a:schemeClr val="tx1"/>
                </a:solidFill>
                <a:latin typeface="Arial Narrow" pitchFamily="34" charset="0"/>
              </a:rPr>
              <a:t> was disrupting the classroom. When his </a:t>
            </a:r>
            <a:r>
              <a:rPr lang="en-ZA" b="1" i="1" dirty="0" err="1" smtClean="0">
                <a:solidFill>
                  <a:schemeClr val="tx1"/>
                </a:solidFill>
                <a:latin typeface="Arial Narrow" pitchFamily="34" charset="0"/>
              </a:rPr>
              <a:t>Muallim</a:t>
            </a:r>
            <a:r>
              <a:rPr lang="en-ZA" b="1" i="1" dirty="0" smtClean="0">
                <a:solidFill>
                  <a:schemeClr val="tx1"/>
                </a:solidFill>
                <a:latin typeface="Arial Narrow" pitchFamily="34" charset="0"/>
              </a:rPr>
              <a:t> called him to help him write on the board, he could no longer instigate his friends and disrupt the class.</a:t>
            </a:r>
            <a:endParaRPr lang="en-ZA" dirty="0" smtClean="0">
              <a:solidFill>
                <a:schemeClr val="tx1"/>
              </a:solidFill>
            </a:endParaRPr>
          </a:p>
          <a:p>
            <a:pPr algn="ctr"/>
            <a:endParaRPr lang="en-ZA" dirty="0">
              <a:solidFill>
                <a:schemeClr val="tx1"/>
              </a:solidFill>
            </a:endParaRPr>
          </a:p>
        </p:txBody>
      </p:sp>
      <p:sp>
        <p:nvSpPr>
          <p:cNvPr id="11" name="Rounded Rectangle 10"/>
          <p:cNvSpPr/>
          <p:nvPr/>
        </p:nvSpPr>
        <p:spPr>
          <a:xfrm>
            <a:off x="214282" y="3857628"/>
            <a:ext cx="3429024" cy="1928826"/>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ZA" b="1" i="1" dirty="0" err="1" smtClean="0">
                <a:solidFill>
                  <a:schemeClr val="tx1"/>
                </a:solidFill>
                <a:latin typeface="Arial Narrow" pitchFamily="34" charset="0"/>
              </a:rPr>
              <a:t>Luqmaan</a:t>
            </a:r>
            <a:r>
              <a:rPr lang="en-ZA" b="1" i="1" dirty="0" smtClean="0">
                <a:solidFill>
                  <a:schemeClr val="tx1"/>
                </a:solidFill>
                <a:latin typeface="Arial Narrow" pitchFamily="34" charset="0"/>
              </a:rPr>
              <a:t> and </a:t>
            </a:r>
            <a:r>
              <a:rPr lang="en-ZA" b="1" i="1" dirty="0" err="1" smtClean="0">
                <a:solidFill>
                  <a:schemeClr val="tx1"/>
                </a:solidFill>
                <a:latin typeface="Arial Narrow" pitchFamily="34" charset="0"/>
              </a:rPr>
              <a:t>Zakariyya</a:t>
            </a:r>
            <a:r>
              <a:rPr lang="en-ZA" b="1" i="1" dirty="0" smtClean="0">
                <a:solidFill>
                  <a:schemeClr val="tx1"/>
                </a:solidFill>
                <a:latin typeface="Arial Narrow" pitchFamily="34" charset="0"/>
              </a:rPr>
              <a:t> would often chat and play, thereby disrupting the whole class. When Muallima Ayesha separated the two, they were each much better behaved.</a:t>
            </a:r>
            <a:endParaRPr lang="en-ZA" dirty="0" smtClean="0">
              <a:solidFill>
                <a:schemeClr val="tx1"/>
              </a:solidFill>
            </a:endParaRPr>
          </a:p>
          <a:p>
            <a:pPr algn="ctr"/>
            <a:endParaRPr lang="en-ZA" dirty="0">
              <a:solidFill>
                <a:schemeClr val="tx1"/>
              </a:solidFill>
            </a:endParaRPr>
          </a:p>
        </p:txBody>
      </p:sp>
      <p:sp>
        <p:nvSpPr>
          <p:cNvPr id="16" name="Right Arrow 15"/>
          <p:cNvSpPr/>
          <p:nvPr/>
        </p:nvSpPr>
        <p:spPr>
          <a:xfrm>
            <a:off x="3643306" y="2143116"/>
            <a:ext cx="1785950" cy="285752"/>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ZA">
              <a:solidFill>
                <a:schemeClr val="tx1"/>
              </a:solidFill>
            </a:endParaRPr>
          </a:p>
        </p:txBody>
      </p:sp>
      <p:sp>
        <p:nvSpPr>
          <p:cNvPr id="17" name="Rounded Rectangle 16"/>
          <p:cNvSpPr/>
          <p:nvPr/>
        </p:nvSpPr>
        <p:spPr>
          <a:xfrm>
            <a:off x="5500694" y="1571612"/>
            <a:ext cx="3500462" cy="1428760"/>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ZA" b="1" dirty="0" smtClean="0">
                <a:solidFill>
                  <a:schemeClr val="tx1"/>
                </a:solidFill>
                <a:latin typeface="Arial Narrow" pitchFamily="34" charset="0"/>
              </a:rPr>
              <a:t>4. While demonstrating or making notes on the chalkboard, enlist the assistance of an inattentive or misbehaving learner.</a:t>
            </a:r>
            <a:endParaRPr lang="en-ZA" dirty="0" smtClean="0">
              <a:solidFill>
                <a:schemeClr val="tx1"/>
              </a:solidFill>
            </a:endParaRPr>
          </a:p>
          <a:p>
            <a:pPr algn="ctr"/>
            <a:endParaRPr lang="en-ZA" dirty="0">
              <a:solidFill>
                <a:schemeClr val="tx1"/>
              </a:solidFill>
            </a:endParaRPr>
          </a:p>
        </p:txBody>
      </p:sp>
      <p:sp>
        <p:nvSpPr>
          <p:cNvPr id="18" name="Rounded Rectangle 17"/>
          <p:cNvSpPr/>
          <p:nvPr/>
        </p:nvSpPr>
        <p:spPr>
          <a:xfrm>
            <a:off x="5572132" y="4071942"/>
            <a:ext cx="3357618" cy="1500198"/>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ZA" b="1" dirty="0" smtClean="0">
              <a:solidFill>
                <a:schemeClr val="tx1"/>
              </a:solidFill>
              <a:latin typeface="Arial Narrow" pitchFamily="34" charset="0"/>
            </a:endParaRPr>
          </a:p>
          <a:p>
            <a:pPr lvl="0" algn="ctr"/>
            <a:r>
              <a:rPr lang="en-ZA" b="1" dirty="0" smtClean="0">
                <a:solidFill>
                  <a:schemeClr val="tx1"/>
                </a:solidFill>
                <a:latin typeface="Arial Narrow" pitchFamily="34" charset="0"/>
              </a:rPr>
              <a:t>5. Re-seat the offender, move his friend to the opposite side or somehow isolate him so that he cannot  further distract his classmates.</a:t>
            </a:r>
            <a:endParaRPr lang="en-ZA" dirty="0" smtClean="0">
              <a:solidFill>
                <a:schemeClr val="tx1"/>
              </a:solidFill>
            </a:endParaRPr>
          </a:p>
          <a:p>
            <a:pPr algn="ctr"/>
            <a:endParaRPr lang="en-ZA" dirty="0">
              <a:solidFill>
                <a:schemeClr val="tx1"/>
              </a:solidFill>
            </a:endParaRPr>
          </a:p>
        </p:txBody>
      </p:sp>
      <p:sp>
        <p:nvSpPr>
          <p:cNvPr id="19" name="Right Arrow 18"/>
          <p:cNvSpPr/>
          <p:nvPr/>
        </p:nvSpPr>
        <p:spPr>
          <a:xfrm>
            <a:off x="3714744" y="4786322"/>
            <a:ext cx="1785950" cy="285752"/>
          </a:xfrm>
          <a:prstGeom prs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ZA">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par>
                          <p:cTn id="8" fill="hold">
                            <p:stCondLst>
                              <p:cond delay="500"/>
                            </p:stCondLst>
                            <p:childTnLst>
                              <p:par>
                                <p:cTn id="9" presetID="9" presetClass="entr" presetSubtype="0" fill="hold" grpId="0" nodeType="afterEffect">
                                  <p:stCondLst>
                                    <p:cond delay="300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ox(ou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ox(in)">
                                      <p:cBhvr>
                                        <p:cTn id="21" dur="500"/>
                                        <p:tgtEl>
                                          <p:spTgt spid="11"/>
                                        </p:tgtEl>
                                      </p:cBhvr>
                                    </p:animEffect>
                                  </p:childTnLst>
                                </p:cTn>
                              </p:par>
                            </p:childTnLst>
                          </p:cTn>
                        </p:par>
                        <p:par>
                          <p:cTn id="22" fill="hold">
                            <p:stCondLst>
                              <p:cond delay="500"/>
                            </p:stCondLst>
                            <p:childTnLst>
                              <p:par>
                                <p:cTn id="23" presetID="9" presetClass="entr" presetSubtype="0" fill="hold" grpId="0" nodeType="afterEffect">
                                  <p:stCondLst>
                                    <p:cond delay="3000"/>
                                  </p:stCondLst>
                                  <p:childTnLst>
                                    <p:set>
                                      <p:cBhvr>
                                        <p:cTn id="24" dur="1" fill="hold">
                                          <p:stCondLst>
                                            <p:cond delay="0"/>
                                          </p:stCondLst>
                                        </p:cTn>
                                        <p:tgtEl>
                                          <p:spTgt spid="19"/>
                                        </p:tgtEl>
                                        <p:attrNameLst>
                                          <p:attrName>style.visibility</p:attrName>
                                        </p:attrNameLst>
                                      </p:cBhvr>
                                      <p:to>
                                        <p:strVal val="visible"/>
                                      </p:to>
                                    </p:set>
                                    <p:animEffect transition="in" filter="dissolv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ox(out)">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2846" y="285728"/>
            <a:ext cx="8501154" cy="584775"/>
          </a:xfrm>
          <a:prstGeom prst="rect">
            <a:avLst/>
          </a:prstGeom>
          <a:noFill/>
        </p:spPr>
        <p:txBody>
          <a:bodyPr wrap="square" rtlCol="0">
            <a:spAutoFit/>
          </a:bodyPr>
          <a:lstStyle/>
          <a:p>
            <a:pPr algn="ctr"/>
            <a:r>
              <a:rPr lang="en-ZA" sz="3200" b="1" dirty="0" smtClean="0">
                <a:latin typeface="Arial Black" pitchFamily="34" charset="0"/>
              </a:rPr>
              <a:t>Methods of Discipline</a:t>
            </a:r>
            <a:endParaRPr lang="en-ZA" sz="3200" b="1" dirty="0">
              <a:latin typeface="Arial Black" pitchFamily="34" charset="0"/>
            </a:endParaRPr>
          </a:p>
        </p:txBody>
      </p:sp>
      <p:graphicFrame>
        <p:nvGraphicFramePr>
          <p:cNvPr id="20" name="Diagram 19"/>
          <p:cNvGraphicFramePr/>
          <p:nvPr/>
        </p:nvGraphicFramePr>
        <p:xfrm>
          <a:off x="500034" y="1500174"/>
          <a:ext cx="8215370" cy="4000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8"/>
          <p:cNvGrpSpPr/>
          <p:nvPr/>
        </p:nvGrpSpPr>
        <p:grpSpPr>
          <a:xfrm>
            <a:off x="0" y="6072181"/>
            <a:ext cx="9144000" cy="785819"/>
            <a:chOff x="0" y="4643445"/>
            <a:chExt cx="9144000" cy="785819"/>
          </a:xfrm>
        </p:grpSpPr>
        <p:pic>
          <p:nvPicPr>
            <p:cNvPr id="5" name="Picture 4" descr="Picture1.jpg"/>
            <p:cNvPicPr/>
            <p:nvPr/>
          </p:nvPicPr>
          <p:blipFill>
            <a:blip r:embed="rId7">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7" name="Picture 6"/>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8" name="Picture 7"/>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9" name="Rounded Rectangle 8"/>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graphicEl>
                                              <a:dgm id="{9BBF3AA8-4457-4D92-8A62-FCD9C3B063EF}"/>
                                            </p:graphicEl>
                                          </p:spTgt>
                                        </p:tgtEl>
                                        <p:attrNameLst>
                                          <p:attrName>style.visibility</p:attrName>
                                        </p:attrNameLst>
                                      </p:cBhvr>
                                      <p:to>
                                        <p:strVal val="visible"/>
                                      </p:to>
                                    </p:set>
                                    <p:animEffect transition="in" filter="dissolve">
                                      <p:cBhvr>
                                        <p:cTn id="7" dur="500"/>
                                        <p:tgtEl>
                                          <p:spTgt spid="20">
                                            <p:graphicEl>
                                              <a:dgm id="{9BBF3AA8-4457-4D92-8A62-FCD9C3B063E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graphicEl>
                                              <a:dgm id="{90C85022-5441-4411-8A6C-A104F30FB427}"/>
                                            </p:graphicEl>
                                          </p:spTgt>
                                        </p:tgtEl>
                                        <p:attrNameLst>
                                          <p:attrName>style.visibility</p:attrName>
                                        </p:attrNameLst>
                                      </p:cBhvr>
                                      <p:to>
                                        <p:strVal val="visible"/>
                                      </p:to>
                                    </p:set>
                                    <p:animEffect transition="in" filter="dissolve">
                                      <p:cBhvr>
                                        <p:cTn id="12" dur="500"/>
                                        <p:tgtEl>
                                          <p:spTgt spid="20">
                                            <p:graphicEl>
                                              <a:dgm id="{90C85022-5441-4411-8A6C-A104F30FB427}"/>
                                            </p:graphic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graphicEl>
                                              <a:dgm id="{2582E78C-8FDC-4759-BCE4-DAB3F31E2CBA}"/>
                                            </p:graphicEl>
                                          </p:spTgt>
                                        </p:tgtEl>
                                        <p:attrNameLst>
                                          <p:attrName>style.visibility</p:attrName>
                                        </p:attrNameLst>
                                      </p:cBhvr>
                                      <p:to>
                                        <p:strVal val="visible"/>
                                      </p:to>
                                    </p:set>
                                    <p:animEffect transition="in" filter="dissolve">
                                      <p:cBhvr>
                                        <p:cTn id="15" dur="500"/>
                                        <p:tgtEl>
                                          <p:spTgt spid="20">
                                            <p:graphicEl>
                                              <a:dgm id="{2582E78C-8FDC-4759-BCE4-DAB3F31E2CB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0">
                                            <p:graphicEl>
                                              <a:dgm id="{A5CB820F-6730-4FEA-B4C0-CF0F5F5AE303}"/>
                                            </p:graphicEl>
                                          </p:spTgt>
                                        </p:tgtEl>
                                        <p:attrNameLst>
                                          <p:attrName>style.visibility</p:attrName>
                                        </p:attrNameLst>
                                      </p:cBhvr>
                                      <p:to>
                                        <p:strVal val="visible"/>
                                      </p:to>
                                    </p:set>
                                    <p:animEffect transition="in" filter="dissolve">
                                      <p:cBhvr>
                                        <p:cTn id="20" dur="500"/>
                                        <p:tgtEl>
                                          <p:spTgt spid="20">
                                            <p:graphicEl>
                                              <a:dgm id="{A5CB820F-6730-4FEA-B4C0-CF0F5F5AE303}"/>
                                            </p:graphic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0">
                                            <p:graphicEl>
                                              <a:dgm id="{7B8D9287-ACE9-4388-A134-EA1B2DF21B99}"/>
                                            </p:graphicEl>
                                          </p:spTgt>
                                        </p:tgtEl>
                                        <p:attrNameLst>
                                          <p:attrName>style.visibility</p:attrName>
                                        </p:attrNameLst>
                                      </p:cBhvr>
                                      <p:to>
                                        <p:strVal val="visible"/>
                                      </p:to>
                                    </p:set>
                                    <p:animEffect transition="in" filter="dissolve">
                                      <p:cBhvr>
                                        <p:cTn id="23" dur="500"/>
                                        <p:tgtEl>
                                          <p:spTgt spid="20">
                                            <p:graphicEl>
                                              <a:dgm id="{7B8D9287-ACE9-4388-A134-EA1B2DF21B9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0">
                                            <p:graphicEl>
                                              <a:dgm id="{D53CD0C0-080B-477E-9BD1-15F14E94FEA4}"/>
                                            </p:graphicEl>
                                          </p:spTgt>
                                        </p:tgtEl>
                                        <p:attrNameLst>
                                          <p:attrName>style.visibility</p:attrName>
                                        </p:attrNameLst>
                                      </p:cBhvr>
                                      <p:to>
                                        <p:strVal val="visible"/>
                                      </p:to>
                                    </p:set>
                                    <p:animEffect transition="in" filter="dissolve">
                                      <p:cBhvr>
                                        <p:cTn id="28" dur="500"/>
                                        <p:tgtEl>
                                          <p:spTgt spid="20">
                                            <p:graphicEl>
                                              <a:dgm id="{D53CD0C0-080B-477E-9BD1-15F14E94FEA4}"/>
                                            </p:graphic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0">
                                            <p:graphicEl>
                                              <a:dgm id="{DEDBB127-185F-4EC9-9110-04169837D887}"/>
                                            </p:graphicEl>
                                          </p:spTgt>
                                        </p:tgtEl>
                                        <p:attrNameLst>
                                          <p:attrName>style.visibility</p:attrName>
                                        </p:attrNameLst>
                                      </p:cBhvr>
                                      <p:to>
                                        <p:strVal val="visible"/>
                                      </p:to>
                                    </p:set>
                                    <p:animEffect transition="in" filter="dissolve">
                                      <p:cBhvr>
                                        <p:cTn id="31" dur="500"/>
                                        <p:tgtEl>
                                          <p:spTgt spid="20">
                                            <p:graphicEl>
                                              <a:dgm id="{DEDBB127-185F-4EC9-9110-04169837D88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0">
                                            <p:graphicEl>
                                              <a:dgm id="{C3E1269F-7A38-411D-977C-EC7E1303EAD5}"/>
                                            </p:graphicEl>
                                          </p:spTgt>
                                        </p:tgtEl>
                                        <p:attrNameLst>
                                          <p:attrName>style.visibility</p:attrName>
                                        </p:attrNameLst>
                                      </p:cBhvr>
                                      <p:to>
                                        <p:strVal val="visible"/>
                                      </p:to>
                                    </p:set>
                                    <p:animEffect transition="in" filter="dissolve">
                                      <p:cBhvr>
                                        <p:cTn id="36" dur="500"/>
                                        <p:tgtEl>
                                          <p:spTgt spid="20">
                                            <p:graphicEl>
                                              <a:dgm id="{C3E1269F-7A38-411D-977C-EC7E1303EAD5}"/>
                                            </p:graphic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0">
                                            <p:graphicEl>
                                              <a:dgm id="{27969397-AB5D-4CBB-AF88-78FA9B5BF5FE}"/>
                                            </p:graphicEl>
                                          </p:spTgt>
                                        </p:tgtEl>
                                        <p:attrNameLst>
                                          <p:attrName>style.visibility</p:attrName>
                                        </p:attrNameLst>
                                      </p:cBhvr>
                                      <p:to>
                                        <p:strVal val="visible"/>
                                      </p:to>
                                    </p:set>
                                    <p:animEffect transition="in" filter="dissolve">
                                      <p:cBhvr>
                                        <p:cTn id="39" dur="500"/>
                                        <p:tgtEl>
                                          <p:spTgt spid="20">
                                            <p:graphicEl>
                                              <a:dgm id="{27969397-AB5D-4CBB-AF88-78FA9B5BF5F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42846" y="142852"/>
            <a:ext cx="8501154" cy="584775"/>
          </a:xfrm>
          <a:prstGeom prst="rect">
            <a:avLst/>
          </a:prstGeom>
          <a:noFill/>
        </p:spPr>
        <p:txBody>
          <a:bodyPr wrap="square" rtlCol="0">
            <a:spAutoFit/>
          </a:bodyPr>
          <a:lstStyle/>
          <a:p>
            <a:pPr algn="ctr"/>
            <a:r>
              <a:rPr lang="en-ZA" sz="3200" b="1" dirty="0" smtClean="0">
                <a:latin typeface="Arial Black" pitchFamily="34" charset="0"/>
              </a:rPr>
              <a:t>Methods of Discipline</a:t>
            </a:r>
            <a:endParaRPr lang="en-ZA" sz="3200" b="1" dirty="0">
              <a:latin typeface="Arial Black" pitchFamily="34" charset="0"/>
            </a:endParaRPr>
          </a:p>
        </p:txBody>
      </p:sp>
      <p:graphicFrame>
        <p:nvGraphicFramePr>
          <p:cNvPr id="21" name="Diagram 20"/>
          <p:cNvGraphicFramePr/>
          <p:nvPr/>
        </p:nvGraphicFramePr>
        <p:xfrm>
          <a:off x="857224" y="1357298"/>
          <a:ext cx="7572428" cy="4000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8"/>
          <p:cNvGrpSpPr/>
          <p:nvPr/>
        </p:nvGrpSpPr>
        <p:grpSpPr>
          <a:xfrm>
            <a:off x="0" y="6072181"/>
            <a:ext cx="9144000" cy="785819"/>
            <a:chOff x="0" y="4643445"/>
            <a:chExt cx="9144000" cy="785819"/>
          </a:xfrm>
        </p:grpSpPr>
        <p:pic>
          <p:nvPicPr>
            <p:cNvPr id="5" name="Picture 4" descr="Picture1.jpg"/>
            <p:cNvPicPr/>
            <p:nvPr/>
          </p:nvPicPr>
          <p:blipFill>
            <a:blip r:embed="rId7">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6" name="Picture 5"/>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7" name="Picture 6"/>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8" name="Rounded Rectangle 7"/>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graphicEl>
                                              <a:dgm id="{9BBF3AA8-4457-4D92-8A62-FCD9C3B063EF}"/>
                                            </p:graphicEl>
                                          </p:spTgt>
                                        </p:tgtEl>
                                        <p:attrNameLst>
                                          <p:attrName>style.visibility</p:attrName>
                                        </p:attrNameLst>
                                      </p:cBhvr>
                                      <p:to>
                                        <p:strVal val="visible"/>
                                      </p:to>
                                    </p:set>
                                    <p:animEffect transition="in" filter="dissolve">
                                      <p:cBhvr>
                                        <p:cTn id="7" dur="500"/>
                                        <p:tgtEl>
                                          <p:spTgt spid="21">
                                            <p:graphicEl>
                                              <a:dgm id="{9BBF3AA8-4457-4D92-8A62-FCD9C3B063E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graphicEl>
                                              <a:dgm id="{96E4490B-AB9A-44B6-93D9-F3D87D211A64}"/>
                                            </p:graphicEl>
                                          </p:spTgt>
                                        </p:tgtEl>
                                        <p:attrNameLst>
                                          <p:attrName>style.visibility</p:attrName>
                                        </p:attrNameLst>
                                      </p:cBhvr>
                                      <p:to>
                                        <p:strVal val="visible"/>
                                      </p:to>
                                    </p:set>
                                    <p:animEffect transition="in" filter="dissolve">
                                      <p:cBhvr>
                                        <p:cTn id="12" dur="500"/>
                                        <p:tgtEl>
                                          <p:spTgt spid="21">
                                            <p:graphicEl>
                                              <a:dgm id="{96E4490B-AB9A-44B6-93D9-F3D87D211A64}"/>
                                            </p:graphic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1">
                                            <p:graphicEl>
                                              <a:dgm id="{9CC568B9-2828-4057-94A6-738E970631DD}"/>
                                            </p:graphicEl>
                                          </p:spTgt>
                                        </p:tgtEl>
                                        <p:attrNameLst>
                                          <p:attrName>style.visibility</p:attrName>
                                        </p:attrNameLst>
                                      </p:cBhvr>
                                      <p:to>
                                        <p:strVal val="visible"/>
                                      </p:to>
                                    </p:set>
                                    <p:animEffect transition="in" filter="dissolve">
                                      <p:cBhvr>
                                        <p:cTn id="15" dur="500"/>
                                        <p:tgtEl>
                                          <p:spTgt spid="21">
                                            <p:graphicEl>
                                              <a:dgm id="{9CC568B9-2828-4057-94A6-738E970631D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1">
                                            <p:graphicEl>
                                              <a:dgm id="{2516E9F1-9519-4883-A547-4DAD865F9D6D}"/>
                                            </p:graphicEl>
                                          </p:spTgt>
                                        </p:tgtEl>
                                        <p:attrNameLst>
                                          <p:attrName>style.visibility</p:attrName>
                                        </p:attrNameLst>
                                      </p:cBhvr>
                                      <p:to>
                                        <p:strVal val="visible"/>
                                      </p:to>
                                    </p:set>
                                    <p:animEffect transition="in" filter="dissolve">
                                      <p:cBhvr>
                                        <p:cTn id="20" dur="500"/>
                                        <p:tgtEl>
                                          <p:spTgt spid="21">
                                            <p:graphicEl>
                                              <a:dgm id="{2516E9F1-9519-4883-A547-4DAD865F9D6D}"/>
                                            </p:graphic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1">
                                            <p:graphicEl>
                                              <a:dgm id="{8B8A07CF-50B3-4935-A0EC-F87DB619D85C}"/>
                                            </p:graphicEl>
                                          </p:spTgt>
                                        </p:tgtEl>
                                        <p:attrNameLst>
                                          <p:attrName>style.visibility</p:attrName>
                                        </p:attrNameLst>
                                      </p:cBhvr>
                                      <p:to>
                                        <p:strVal val="visible"/>
                                      </p:to>
                                    </p:set>
                                    <p:animEffect transition="in" filter="dissolve">
                                      <p:cBhvr>
                                        <p:cTn id="23" dur="500"/>
                                        <p:tgtEl>
                                          <p:spTgt spid="21">
                                            <p:graphicEl>
                                              <a:dgm id="{8B8A07CF-50B3-4935-A0EC-F87DB619D85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1">
                                            <p:graphicEl>
                                              <a:dgm id="{E2F2DE2C-81DE-46A4-A0A5-73B70377F120}"/>
                                            </p:graphicEl>
                                          </p:spTgt>
                                        </p:tgtEl>
                                        <p:attrNameLst>
                                          <p:attrName>style.visibility</p:attrName>
                                        </p:attrNameLst>
                                      </p:cBhvr>
                                      <p:to>
                                        <p:strVal val="visible"/>
                                      </p:to>
                                    </p:set>
                                    <p:animEffect transition="in" filter="dissolve">
                                      <p:cBhvr>
                                        <p:cTn id="28" dur="500"/>
                                        <p:tgtEl>
                                          <p:spTgt spid="21">
                                            <p:graphicEl>
                                              <a:dgm id="{E2F2DE2C-81DE-46A4-A0A5-73B70377F120}"/>
                                            </p:graphic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1">
                                            <p:graphicEl>
                                              <a:dgm id="{56A1B19E-08E8-49E8-8C6D-1590111BB72A}"/>
                                            </p:graphicEl>
                                          </p:spTgt>
                                        </p:tgtEl>
                                        <p:attrNameLst>
                                          <p:attrName>style.visibility</p:attrName>
                                        </p:attrNameLst>
                                      </p:cBhvr>
                                      <p:to>
                                        <p:strVal val="visible"/>
                                      </p:to>
                                    </p:set>
                                    <p:animEffect transition="in" filter="dissolve">
                                      <p:cBhvr>
                                        <p:cTn id="31" dur="500"/>
                                        <p:tgtEl>
                                          <p:spTgt spid="21">
                                            <p:graphicEl>
                                              <a:dgm id="{56A1B19E-08E8-49E8-8C6D-1590111BB7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720" y="214290"/>
            <a:ext cx="8858280"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ZA" sz="2800" b="1" dirty="0" smtClean="0">
                <a:latin typeface="Arial Black" pitchFamily="34" charset="0"/>
              </a:rPr>
              <a:t>5 Mistakes to avoid when disciplining</a:t>
            </a:r>
            <a:endParaRPr lang="en-ZA" sz="2800" b="1" dirty="0">
              <a:latin typeface="Arial Black" pitchFamily="34" charset="0"/>
            </a:endParaRPr>
          </a:p>
        </p:txBody>
      </p:sp>
      <p:graphicFrame>
        <p:nvGraphicFramePr>
          <p:cNvPr id="6" name="Diagram 5"/>
          <p:cNvGraphicFramePr/>
          <p:nvPr/>
        </p:nvGraphicFramePr>
        <p:xfrm>
          <a:off x="357158" y="928670"/>
          <a:ext cx="8215370"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8"/>
          <p:cNvGrpSpPr/>
          <p:nvPr/>
        </p:nvGrpSpPr>
        <p:grpSpPr>
          <a:xfrm>
            <a:off x="0" y="6072181"/>
            <a:ext cx="9144000" cy="785819"/>
            <a:chOff x="0" y="4643445"/>
            <a:chExt cx="9144000" cy="785819"/>
          </a:xfrm>
        </p:grpSpPr>
        <p:pic>
          <p:nvPicPr>
            <p:cNvPr id="7" name="Picture 6" descr="Picture1.jpg"/>
            <p:cNvPicPr/>
            <p:nvPr/>
          </p:nvPicPr>
          <p:blipFill>
            <a:blip r:embed="rId7">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8" name="Picture 7"/>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9" name="Picture 8"/>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0" name="Rounded Rectangle 9"/>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graphicEl>
                                              <a:dgm id="{26692ED3-65DE-4330-A406-AA875ECFBC10}"/>
                                            </p:graphicEl>
                                          </p:spTgt>
                                        </p:tgtEl>
                                        <p:attrNameLst>
                                          <p:attrName>style.visibility</p:attrName>
                                        </p:attrNameLst>
                                      </p:cBhvr>
                                      <p:to>
                                        <p:strVal val="visible"/>
                                      </p:to>
                                    </p:set>
                                    <p:animEffect transition="in" filter="dissolve">
                                      <p:cBhvr>
                                        <p:cTn id="7" dur="500"/>
                                        <p:tgtEl>
                                          <p:spTgt spid="6">
                                            <p:graphicEl>
                                              <a:dgm id="{26692ED3-65DE-4330-A406-AA875ECFBC1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graphicEl>
                                              <a:dgm id="{79F00BAF-F9FF-4F85-8F9E-C3C2785A6FE5}"/>
                                            </p:graphicEl>
                                          </p:spTgt>
                                        </p:tgtEl>
                                        <p:attrNameLst>
                                          <p:attrName>style.visibility</p:attrName>
                                        </p:attrNameLst>
                                      </p:cBhvr>
                                      <p:to>
                                        <p:strVal val="visible"/>
                                      </p:to>
                                    </p:set>
                                    <p:animEffect transition="in" filter="dissolve">
                                      <p:cBhvr>
                                        <p:cTn id="12" dur="500"/>
                                        <p:tgtEl>
                                          <p:spTgt spid="6">
                                            <p:graphicEl>
                                              <a:dgm id="{79F00BAF-F9FF-4F85-8F9E-C3C2785A6FE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graphicEl>
                                              <a:dgm id="{FBF88646-453A-4A73-8CA2-D1EFF1E9B512}"/>
                                            </p:graphicEl>
                                          </p:spTgt>
                                        </p:tgtEl>
                                        <p:attrNameLst>
                                          <p:attrName>style.visibility</p:attrName>
                                        </p:attrNameLst>
                                      </p:cBhvr>
                                      <p:to>
                                        <p:strVal val="visible"/>
                                      </p:to>
                                    </p:set>
                                    <p:animEffect transition="in" filter="dissolve">
                                      <p:cBhvr>
                                        <p:cTn id="17" dur="500"/>
                                        <p:tgtEl>
                                          <p:spTgt spid="6">
                                            <p:graphicEl>
                                              <a:dgm id="{FBF88646-453A-4A73-8CA2-D1EFF1E9B51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graphicEl>
                                              <a:dgm id="{47A03824-A6E7-4D33-827A-2F414F19EBDC}"/>
                                            </p:graphicEl>
                                          </p:spTgt>
                                        </p:tgtEl>
                                        <p:attrNameLst>
                                          <p:attrName>style.visibility</p:attrName>
                                        </p:attrNameLst>
                                      </p:cBhvr>
                                      <p:to>
                                        <p:strVal val="visible"/>
                                      </p:to>
                                    </p:set>
                                    <p:animEffect transition="in" filter="dissolve">
                                      <p:cBhvr>
                                        <p:cTn id="22" dur="500"/>
                                        <p:tgtEl>
                                          <p:spTgt spid="6">
                                            <p:graphicEl>
                                              <a:dgm id="{47A03824-A6E7-4D33-827A-2F414F19EBD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graphicEl>
                                              <a:dgm id="{49D70E1C-15E1-467F-B48D-701E886EB961}"/>
                                            </p:graphicEl>
                                          </p:spTgt>
                                        </p:tgtEl>
                                        <p:attrNameLst>
                                          <p:attrName>style.visibility</p:attrName>
                                        </p:attrNameLst>
                                      </p:cBhvr>
                                      <p:to>
                                        <p:strVal val="visible"/>
                                      </p:to>
                                    </p:set>
                                    <p:animEffect transition="in" filter="dissolve">
                                      <p:cBhvr>
                                        <p:cTn id="27" dur="500"/>
                                        <p:tgtEl>
                                          <p:spTgt spid="6">
                                            <p:graphicEl>
                                              <a:dgm id="{49D70E1C-15E1-467F-B48D-701E886EB96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graphicEl>
                                              <a:dgm id="{BD2678E9-43C4-4B9A-A32E-F54715D06E87}"/>
                                            </p:graphicEl>
                                          </p:spTgt>
                                        </p:tgtEl>
                                        <p:attrNameLst>
                                          <p:attrName>style.visibility</p:attrName>
                                        </p:attrNameLst>
                                      </p:cBhvr>
                                      <p:to>
                                        <p:strVal val="visible"/>
                                      </p:to>
                                    </p:set>
                                    <p:animEffect transition="in" filter="dissolve">
                                      <p:cBhvr>
                                        <p:cTn id="32" dur="500"/>
                                        <p:tgtEl>
                                          <p:spTgt spid="6">
                                            <p:graphicEl>
                                              <a:dgm id="{BD2678E9-43C4-4B9A-A32E-F54715D06E8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4316" y="142852"/>
            <a:ext cx="8429684"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ZA" sz="2800" b="1" dirty="0" smtClean="0">
                <a:latin typeface="Arial Black" pitchFamily="34" charset="0"/>
              </a:rPr>
              <a:t>5 Mistakes to avoid when disciplining</a:t>
            </a:r>
            <a:endParaRPr lang="en-ZA" sz="2800" b="1" dirty="0">
              <a:latin typeface="Arial Black" pitchFamily="34" charset="0"/>
            </a:endParaRPr>
          </a:p>
        </p:txBody>
      </p:sp>
      <p:graphicFrame>
        <p:nvGraphicFramePr>
          <p:cNvPr id="6" name="Diagram 5"/>
          <p:cNvGraphicFramePr/>
          <p:nvPr/>
        </p:nvGraphicFramePr>
        <p:xfrm>
          <a:off x="500034" y="1071546"/>
          <a:ext cx="8143932" cy="471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8"/>
          <p:cNvGrpSpPr/>
          <p:nvPr/>
        </p:nvGrpSpPr>
        <p:grpSpPr>
          <a:xfrm>
            <a:off x="0" y="6072181"/>
            <a:ext cx="9144000" cy="785819"/>
            <a:chOff x="0" y="4643445"/>
            <a:chExt cx="9144000" cy="785819"/>
          </a:xfrm>
        </p:grpSpPr>
        <p:pic>
          <p:nvPicPr>
            <p:cNvPr id="7" name="Picture 6" descr="Picture1.jpg"/>
            <p:cNvPicPr/>
            <p:nvPr/>
          </p:nvPicPr>
          <p:blipFill>
            <a:blip r:embed="rId7">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8" name="Picture 7"/>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9" name="Picture 8"/>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0" name="Rounded Rectangle 9"/>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graphicEl>
                                              <a:dgm id="{FE9A3886-755F-4047-B97B-D02A739E6AAF}"/>
                                            </p:graphicEl>
                                          </p:spTgt>
                                        </p:tgtEl>
                                        <p:attrNameLst>
                                          <p:attrName>style.visibility</p:attrName>
                                        </p:attrNameLst>
                                      </p:cBhvr>
                                      <p:to>
                                        <p:strVal val="visible"/>
                                      </p:to>
                                    </p:set>
                                    <p:animEffect transition="in" filter="dissolve">
                                      <p:cBhvr>
                                        <p:cTn id="7" dur="500"/>
                                        <p:tgtEl>
                                          <p:spTgt spid="6">
                                            <p:graphicEl>
                                              <a:dgm id="{FE9A3886-755F-4047-B97B-D02A739E6AA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graphicEl>
                                              <a:dgm id="{9DDB0D4C-282C-4997-AB63-0D07B8420C54}"/>
                                            </p:graphicEl>
                                          </p:spTgt>
                                        </p:tgtEl>
                                        <p:attrNameLst>
                                          <p:attrName>style.visibility</p:attrName>
                                        </p:attrNameLst>
                                      </p:cBhvr>
                                      <p:to>
                                        <p:strVal val="visible"/>
                                      </p:to>
                                    </p:set>
                                    <p:animEffect transition="in" filter="dissolve">
                                      <p:cBhvr>
                                        <p:cTn id="12" dur="500"/>
                                        <p:tgtEl>
                                          <p:spTgt spid="6">
                                            <p:graphicEl>
                                              <a:dgm id="{9DDB0D4C-282C-4997-AB63-0D07B8420C5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graphicEl>
                                              <a:dgm id="{6D496135-D75D-4982-A0ED-43D6E9CBCE3F}"/>
                                            </p:graphicEl>
                                          </p:spTgt>
                                        </p:tgtEl>
                                        <p:attrNameLst>
                                          <p:attrName>style.visibility</p:attrName>
                                        </p:attrNameLst>
                                      </p:cBhvr>
                                      <p:to>
                                        <p:strVal val="visible"/>
                                      </p:to>
                                    </p:set>
                                    <p:animEffect transition="in" filter="dissolve">
                                      <p:cBhvr>
                                        <p:cTn id="17" dur="500"/>
                                        <p:tgtEl>
                                          <p:spTgt spid="6">
                                            <p:graphicEl>
                                              <a:dgm id="{6D496135-D75D-4982-A0ED-43D6E9CBCE3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graphicEl>
                                              <a:dgm id="{BFFDDCC6-DACD-48B6-8BF5-9FCC71E2AB76}"/>
                                            </p:graphicEl>
                                          </p:spTgt>
                                        </p:tgtEl>
                                        <p:attrNameLst>
                                          <p:attrName>style.visibility</p:attrName>
                                        </p:attrNameLst>
                                      </p:cBhvr>
                                      <p:to>
                                        <p:strVal val="visible"/>
                                      </p:to>
                                    </p:set>
                                    <p:animEffect transition="in" filter="dissolve">
                                      <p:cBhvr>
                                        <p:cTn id="22" dur="500"/>
                                        <p:tgtEl>
                                          <p:spTgt spid="6">
                                            <p:graphicEl>
                                              <a:dgm id="{BFFDDCC6-DACD-48B6-8BF5-9FCC71E2AB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5852" y="214290"/>
            <a:ext cx="6929486" cy="584775"/>
          </a:xfrm>
          <a:prstGeom prst="rect">
            <a:avLst/>
          </a:prstGeom>
          <a:noFill/>
        </p:spPr>
        <p:txBody>
          <a:bodyPr wrap="square" rtlCol="0">
            <a:spAutoFit/>
          </a:bodyPr>
          <a:lstStyle/>
          <a:p>
            <a:r>
              <a:rPr lang="en-ZA" sz="3200" b="1" dirty="0" smtClean="0">
                <a:latin typeface="Arial Narrow" pitchFamily="34" charset="0"/>
              </a:rPr>
              <a:t>Name the reason for the misbehaviour</a:t>
            </a:r>
            <a:endParaRPr lang="en-ZA" sz="3200" b="1" dirty="0">
              <a:latin typeface="Arial Narrow" pitchFamily="34" charset="0"/>
            </a:endParaRPr>
          </a:p>
        </p:txBody>
      </p:sp>
      <p:grpSp>
        <p:nvGrpSpPr>
          <p:cNvPr id="4" name="Group 8"/>
          <p:cNvGrpSpPr/>
          <p:nvPr/>
        </p:nvGrpSpPr>
        <p:grpSpPr>
          <a:xfrm>
            <a:off x="0" y="6072181"/>
            <a:ext cx="9144000" cy="785819"/>
            <a:chOff x="0" y="4643445"/>
            <a:chExt cx="9144000" cy="785819"/>
          </a:xfrm>
        </p:grpSpPr>
        <p:pic>
          <p:nvPicPr>
            <p:cNvPr id="6" name="Picture 5" descr="Picture1.jpg"/>
            <p:cNvPicPr/>
            <p:nvPr/>
          </p:nvPicPr>
          <p:blipFill>
            <a:blip r:embed="rId2">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9" name="Rounded Rectangle 8"/>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
        <p:nvSpPr>
          <p:cNvPr id="11" name="Rectangle 10"/>
          <p:cNvSpPr/>
          <p:nvPr/>
        </p:nvSpPr>
        <p:spPr>
          <a:xfrm>
            <a:off x="1000100" y="1857364"/>
            <a:ext cx="1785950" cy="571504"/>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ZA" sz="2000" b="1" dirty="0" smtClean="0"/>
              <a:t>Psychological</a:t>
            </a:r>
            <a:endParaRPr lang="en-ZA" sz="2000" b="1" dirty="0"/>
          </a:p>
        </p:txBody>
      </p:sp>
      <p:sp>
        <p:nvSpPr>
          <p:cNvPr id="12" name="Rectangle 11"/>
          <p:cNvSpPr/>
          <p:nvPr/>
        </p:nvSpPr>
        <p:spPr>
          <a:xfrm>
            <a:off x="1000100" y="2428868"/>
            <a:ext cx="1785950" cy="57150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ZA" dirty="0" smtClean="0"/>
              <a:t>Learning problems</a:t>
            </a:r>
            <a:endParaRPr lang="en-ZA" dirty="0"/>
          </a:p>
        </p:txBody>
      </p:sp>
      <p:sp>
        <p:nvSpPr>
          <p:cNvPr id="13" name="Rectangle 12"/>
          <p:cNvSpPr/>
          <p:nvPr/>
        </p:nvSpPr>
        <p:spPr>
          <a:xfrm>
            <a:off x="1000100" y="3000372"/>
            <a:ext cx="1785950" cy="57150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ZA" dirty="0" smtClean="0"/>
              <a:t>Immaturity</a:t>
            </a:r>
            <a:endParaRPr lang="en-ZA" dirty="0"/>
          </a:p>
        </p:txBody>
      </p:sp>
      <p:sp>
        <p:nvSpPr>
          <p:cNvPr id="14" name="Rectangle 13"/>
          <p:cNvSpPr/>
          <p:nvPr/>
        </p:nvSpPr>
        <p:spPr>
          <a:xfrm>
            <a:off x="1000100" y="3571876"/>
            <a:ext cx="1785950" cy="57150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ZA" dirty="0" smtClean="0"/>
              <a:t>Attention seeking</a:t>
            </a:r>
            <a:endParaRPr lang="en-ZA" dirty="0"/>
          </a:p>
        </p:txBody>
      </p:sp>
      <p:sp>
        <p:nvSpPr>
          <p:cNvPr id="15" name="Rectangle 14"/>
          <p:cNvSpPr/>
          <p:nvPr/>
        </p:nvSpPr>
        <p:spPr>
          <a:xfrm>
            <a:off x="1000100" y="4143380"/>
            <a:ext cx="1785950" cy="57150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ZA"/>
          </a:p>
        </p:txBody>
      </p:sp>
      <p:sp>
        <p:nvSpPr>
          <p:cNvPr id="16" name="Rectangle 15"/>
          <p:cNvSpPr/>
          <p:nvPr/>
        </p:nvSpPr>
        <p:spPr>
          <a:xfrm>
            <a:off x="2786050" y="1857364"/>
            <a:ext cx="1785950" cy="571504"/>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ZA" sz="2000" b="1" dirty="0" smtClean="0"/>
              <a:t>Personal</a:t>
            </a:r>
            <a:endParaRPr lang="en-ZA" sz="2000" b="1" dirty="0"/>
          </a:p>
        </p:txBody>
      </p:sp>
      <p:sp>
        <p:nvSpPr>
          <p:cNvPr id="17" name="Rectangle 16"/>
          <p:cNvSpPr/>
          <p:nvPr/>
        </p:nvSpPr>
        <p:spPr>
          <a:xfrm>
            <a:off x="2786050" y="2428868"/>
            <a:ext cx="1785950" cy="57150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ZA" dirty="0" smtClean="0"/>
              <a:t>Family Problems</a:t>
            </a:r>
            <a:endParaRPr lang="en-ZA" dirty="0"/>
          </a:p>
        </p:txBody>
      </p:sp>
      <p:sp>
        <p:nvSpPr>
          <p:cNvPr id="18" name="Rectangle 17"/>
          <p:cNvSpPr/>
          <p:nvPr/>
        </p:nvSpPr>
        <p:spPr>
          <a:xfrm>
            <a:off x="2786050" y="3000372"/>
            <a:ext cx="1785950" cy="57150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ZA" dirty="0" smtClean="0"/>
              <a:t>Dislike of school</a:t>
            </a:r>
            <a:endParaRPr lang="en-ZA" dirty="0"/>
          </a:p>
        </p:txBody>
      </p:sp>
      <p:sp>
        <p:nvSpPr>
          <p:cNvPr id="19" name="Rectangle 18"/>
          <p:cNvSpPr/>
          <p:nvPr/>
        </p:nvSpPr>
        <p:spPr>
          <a:xfrm>
            <a:off x="2786050" y="3571876"/>
            <a:ext cx="1785950" cy="57150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ZA" dirty="0" smtClean="0"/>
              <a:t>Aggressive</a:t>
            </a:r>
            <a:endParaRPr lang="en-ZA" dirty="0"/>
          </a:p>
        </p:txBody>
      </p:sp>
      <p:sp>
        <p:nvSpPr>
          <p:cNvPr id="20" name="Rectangle 19"/>
          <p:cNvSpPr/>
          <p:nvPr/>
        </p:nvSpPr>
        <p:spPr>
          <a:xfrm>
            <a:off x="2786050" y="4143380"/>
            <a:ext cx="1785950" cy="57150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ZA"/>
          </a:p>
        </p:txBody>
      </p:sp>
      <p:sp>
        <p:nvSpPr>
          <p:cNvPr id="21" name="Rectangle 20"/>
          <p:cNvSpPr/>
          <p:nvPr/>
        </p:nvSpPr>
        <p:spPr>
          <a:xfrm>
            <a:off x="4572000" y="1857364"/>
            <a:ext cx="1785950" cy="571504"/>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ZA" sz="2000" b="1" dirty="0" smtClean="0"/>
              <a:t>Social</a:t>
            </a:r>
            <a:endParaRPr lang="en-ZA" sz="2000" b="1" dirty="0"/>
          </a:p>
        </p:txBody>
      </p:sp>
      <p:sp>
        <p:nvSpPr>
          <p:cNvPr id="22" name="Rectangle 21"/>
          <p:cNvSpPr/>
          <p:nvPr/>
        </p:nvSpPr>
        <p:spPr>
          <a:xfrm>
            <a:off x="4572000" y="2428868"/>
            <a:ext cx="1785950" cy="57150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ZA" dirty="0" smtClean="0"/>
              <a:t>Poverty</a:t>
            </a:r>
            <a:endParaRPr lang="en-ZA" dirty="0"/>
          </a:p>
        </p:txBody>
      </p:sp>
      <p:sp>
        <p:nvSpPr>
          <p:cNvPr id="23" name="Rectangle 22"/>
          <p:cNvSpPr/>
          <p:nvPr/>
        </p:nvSpPr>
        <p:spPr>
          <a:xfrm>
            <a:off x="4572000" y="3000372"/>
            <a:ext cx="1785950" cy="57150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ZA" dirty="0" smtClean="0"/>
              <a:t>Influence by Peers</a:t>
            </a:r>
            <a:endParaRPr lang="en-ZA" dirty="0"/>
          </a:p>
        </p:txBody>
      </p:sp>
      <p:sp>
        <p:nvSpPr>
          <p:cNvPr id="24" name="Rectangle 23"/>
          <p:cNvSpPr/>
          <p:nvPr/>
        </p:nvSpPr>
        <p:spPr>
          <a:xfrm>
            <a:off x="4572000" y="3571876"/>
            <a:ext cx="1785950" cy="57150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ZA" dirty="0" smtClean="0"/>
              <a:t>Values</a:t>
            </a:r>
            <a:endParaRPr lang="en-ZA" dirty="0"/>
          </a:p>
        </p:txBody>
      </p:sp>
      <p:sp>
        <p:nvSpPr>
          <p:cNvPr id="25" name="Rectangle 24"/>
          <p:cNvSpPr/>
          <p:nvPr/>
        </p:nvSpPr>
        <p:spPr>
          <a:xfrm>
            <a:off x="4572000" y="4143380"/>
            <a:ext cx="1785950" cy="57150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ZA" dirty="0" smtClean="0"/>
              <a:t>Acceptance</a:t>
            </a:r>
            <a:endParaRPr lang="en-ZA" dirty="0"/>
          </a:p>
        </p:txBody>
      </p:sp>
      <p:sp>
        <p:nvSpPr>
          <p:cNvPr id="26" name="Rectangle 25"/>
          <p:cNvSpPr/>
          <p:nvPr/>
        </p:nvSpPr>
        <p:spPr>
          <a:xfrm>
            <a:off x="6357950" y="1857364"/>
            <a:ext cx="1785950" cy="571504"/>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ZA" sz="2000" b="1" dirty="0" smtClean="0"/>
              <a:t>Educational</a:t>
            </a:r>
            <a:endParaRPr lang="en-ZA" sz="2000" b="1" dirty="0"/>
          </a:p>
        </p:txBody>
      </p:sp>
      <p:sp>
        <p:nvSpPr>
          <p:cNvPr id="27" name="Rectangle 26"/>
          <p:cNvSpPr/>
          <p:nvPr/>
        </p:nvSpPr>
        <p:spPr>
          <a:xfrm>
            <a:off x="6357950" y="2428868"/>
            <a:ext cx="1785950" cy="57150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ZA" dirty="0" smtClean="0"/>
              <a:t>Bored</a:t>
            </a:r>
            <a:endParaRPr lang="en-ZA" dirty="0"/>
          </a:p>
        </p:txBody>
      </p:sp>
      <p:sp>
        <p:nvSpPr>
          <p:cNvPr id="28" name="Rectangle 27"/>
          <p:cNvSpPr/>
          <p:nvPr/>
        </p:nvSpPr>
        <p:spPr>
          <a:xfrm>
            <a:off x="6357950" y="3000372"/>
            <a:ext cx="1785950" cy="57150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ZA" dirty="0" smtClean="0"/>
              <a:t>Dislike of school</a:t>
            </a:r>
            <a:endParaRPr lang="en-ZA" dirty="0"/>
          </a:p>
        </p:txBody>
      </p:sp>
      <p:sp>
        <p:nvSpPr>
          <p:cNvPr id="29" name="Rectangle 28"/>
          <p:cNvSpPr/>
          <p:nvPr/>
        </p:nvSpPr>
        <p:spPr>
          <a:xfrm>
            <a:off x="6357950" y="3571876"/>
            <a:ext cx="1785950" cy="57150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ZA" dirty="0" err="1" smtClean="0"/>
              <a:t>Muallim</a:t>
            </a:r>
            <a:r>
              <a:rPr lang="en-ZA" dirty="0" smtClean="0"/>
              <a:t> not focused</a:t>
            </a:r>
            <a:endParaRPr lang="en-ZA" dirty="0"/>
          </a:p>
        </p:txBody>
      </p:sp>
      <p:sp>
        <p:nvSpPr>
          <p:cNvPr id="30" name="Rectangle 29"/>
          <p:cNvSpPr/>
          <p:nvPr/>
        </p:nvSpPr>
        <p:spPr>
          <a:xfrm>
            <a:off x="6357950" y="4143380"/>
            <a:ext cx="1785950" cy="57150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ZA"/>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8596" y="214290"/>
            <a:ext cx="8501154" cy="584775"/>
          </a:xfrm>
          <a:prstGeom prst="rect">
            <a:avLst/>
          </a:prstGeom>
          <a:noFill/>
        </p:spPr>
        <p:txBody>
          <a:bodyPr wrap="square" rtlCol="0">
            <a:spAutoFit/>
          </a:bodyPr>
          <a:lstStyle/>
          <a:p>
            <a:pPr algn="ctr"/>
            <a:r>
              <a:rPr lang="en-ZA" sz="3200" b="1" dirty="0" smtClean="0">
                <a:latin typeface="Arial Black" pitchFamily="34" charset="0"/>
              </a:rPr>
              <a:t>Methods of Discipline</a:t>
            </a:r>
            <a:endParaRPr lang="en-ZA" sz="3200" b="1" dirty="0">
              <a:latin typeface="Arial Black" pitchFamily="34" charset="0"/>
            </a:endParaRPr>
          </a:p>
        </p:txBody>
      </p:sp>
      <p:sp>
        <p:nvSpPr>
          <p:cNvPr id="8" name="TextBox 7"/>
          <p:cNvSpPr txBox="1"/>
          <p:nvPr/>
        </p:nvSpPr>
        <p:spPr>
          <a:xfrm>
            <a:off x="357158" y="1357298"/>
            <a:ext cx="8358246" cy="954107"/>
          </a:xfrm>
          <a:prstGeom prst="rect">
            <a:avLst/>
          </a:prstGeom>
          <a:noFill/>
        </p:spPr>
        <p:txBody>
          <a:bodyPr wrap="square" rtlCol="0">
            <a:spAutoFit/>
          </a:bodyPr>
          <a:lstStyle/>
          <a:p>
            <a:pPr algn="ctr"/>
            <a:r>
              <a:rPr lang="en-ZA" sz="2800" b="1" dirty="0" smtClean="0">
                <a:latin typeface="Arial Narrow" pitchFamily="34" charset="0"/>
              </a:rPr>
              <a:t>What steps do you carry out in order to instil discipline in your classroom?</a:t>
            </a:r>
            <a:endParaRPr lang="en-ZA" sz="2800" b="1" dirty="0">
              <a:latin typeface="Arial Narrow" pitchFamily="34" charset="0"/>
            </a:endParaRPr>
          </a:p>
        </p:txBody>
      </p:sp>
      <p:sp>
        <p:nvSpPr>
          <p:cNvPr id="9" name="TextBox 8"/>
          <p:cNvSpPr txBox="1"/>
          <p:nvPr/>
        </p:nvSpPr>
        <p:spPr>
          <a:xfrm>
            <a:off x="357158" y="2857496"/>
            <a:ext cx="8215370" cy="523220"/>
          </a:xfrm>
          <a:prstGeom prst="rect">
            <a:avLst/>
          </a:prstGeom>
          <a:noFill/>
        </p:spPr>
        <p:txBody>
          <a:bodyPr wrap="square" rtlCol="0">
            <a:spAutoFit/>
          </a:bodyPr>
          <a:lstStyle/>
          <a:p>
            <a:r>
              <a:rPr lang="en-ZA" sz="2800" b="1" dirty="0" smtClean="0">
                <a:latin typeface="Arial Narrow" pitchFamily="34" charset="0"/>
              </a:rPr>
              <a:t>How do your get your class to settle and behave?</a:t>
            </a:r>
            <a:endParaRPr lang="en-ZA" sz="2800" b="1" dirty="0">
              <a:latin typeface="Arial Narrow" pitchFamily="34" charset="0"/>
            </a:endParaRPr>
          </a:p>
        </p:txBody>
      </p:sp>
      <p:sp>
        <p:nvSpPr>
          <p:cNvPr id="10" name="TextBox 9"/>
          <p:cNvSpPr txBox="1"/>
          <p:nvPr/>
        </p:nvSpPr>
        <p:spPr>
          <a:xfrm>
            <a:off x="1357290" y="4714884"/>
            <a:ext cx="5857916" cy="523220"/>
          </a:xfrm>
          <a:prstGeom prst="rect">
            <a:avLst/>
          </a:prstGeom>
          <a:noFill/>
        </p:spPr>
        <p:txBody>
          <a:bodyPr wrap="square" rtlCol="0">
            <a:spAutoFit/>
          </a:bodyPr>
          <a:lstStyle/>
          <a:p>
            <a:r>
              <a:rPr lang="en-ZA" sz="2800" b="1" dirty="0" smtClean="0">
                <a:latin typeface="Arial Narrow" pitchFamily="34" charset="0"/>
              </a:rPr>
              <a:t>Lets jot down som</a:t>
            </a:r>
            <a:r>
              <a:rPr lang="en-ZA" sz="2800" b="1" dirty="0" smtClean="0">
                <a:latin typeface="Arial Narrow" pitchFamily="34" charset="0"/>
              </a:rPr>
              <a:t>e points and discuss!</a:t>
            </a:r>
            <a:endParaRPr lang="en-ZA" sz="2800" b="1" dirty="0">
              <a:latin typeface="Arial Narrow" pitchFamily="34" charset="0"/>
            </a:endParaRPr>
          </a:p>
        </p:txBody>
      </p:sp>
      <p:grpSp>
        <p:nvGrpSpPr>
          <p:cNvPr id="12" name="Group 8"/>
          <p:cNvGrpSpPr/>
          <p:nvPr/>
        </p:nvGrpSpPr>
        <p:grpSpPr>
          <a:xfrm>
            <a:off x="0" y="6072181"/>
            <a:ext cx="9144000" cy="785819"/>
            <a:chOff x="0" y="4643445"/>
            <a:chExt cx="9144000" cy="785819"/>
          </a:xfrm>
        </p:grpSpPr>
        <p:pic>
          <p:nvPicPr>
            <p:cNvPr id="13" name="Picture 12" descr="Picture1.jpg"/>
            <p:cNvPicPr/>
            <p:nvPr/>
          </p:nvPicPr>
          <p:blipFill>
            <a:blip r:embed="rId2">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15" name="Picture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16" name="Picture 1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7" name="Rounded Rectangle 16"/>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
        <p:nvSpPr>
          <p:cNvPr id="18" name="Rectangle 17"/>
          <p:cNvSpPr/>
          <p:nvPr/>
        </p:nvSpPr>
        <p:spPr>
          <a:xfrm>
            <a:off x="214282" y="214290"/>
            <a:ext cx="8715436" cy="5572164"/>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ZA"/>
          </a:p>
        </p:txBody>
      </p:sp>
      <p:pic>
        <p:nvPicPr>
          <p:cNvPr id="1035" name="Picture 11" descr="C:\Users\myacer\AppData\Local\Microsoft\Windows\INetCache\IE\4S6B1ILD\notepad[1].png"/>
          <p:cNvPicPr>
            <a:picLocks noChangeAspect="1" noChangeArrowheads="1"/>
          </p:cNvPicPr>
          <p:nvPr/>
        </p:nvPicPr>
        <p:blipFill>
          <a:blip r:embed="rId5"/>
          <a:srcRect/>
          <a:stretch>
            <a:fillRect/>
          </a:stretch>
        </p:blipFill>
        <p:spPr bwMode="auto">
          <a:xfrm>
            <a:off x="7143768" y="4357694"/>
            <a:ext cx="1290638" cy="12906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6072181"/>
            <a:ext cx="9144000" cy="785819"/>
            <a:chOff x="0" y="4643445"/>
            <a:chExt cx="9144000" cy="785819"/>
          </a:xfrm>
        </p:grpSpPr>
        <p:pic>
          <p:nvPicPr>
            <p:cNvPr id="7" name="Picture 6" descr="Picture1.jpg"/>
            <p:cNvPicPr/>
            <p:nvPr/>
          </p:nvPicPr>
          <p:blipFill>
            <a:blip r:embed="rId2">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4" name="Rounded Rectangle 13"/>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
        <p:nvSpPr>
          <p:cNvPr id="15" name="Rectangle 14"/>
          <p:cNvSpPr/>
          <p:nvPr/>
        </p:nvSpPr>
        <p:spPr>
          <a:xfrm>
            <a:off x="214282" y="214290"/>
            <a:ext cx="8715436" cy="5572164"/>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ZA"/>
          </a:p>
        </p:txBody>
      </p:sp>
      <p:grpSp>
        <p:nvGrpSpPr>
          <p:cNvPr id="20" name="Group 19"/>
          <p:cNvGrpSpPr/>
          <p:nvPr/>
        </p:nvGrpSpPr>
        <p:grpSpPr>
          <a:xfrm>
            <a:off x="357158" y="428604"/>
            <a:ext cx="8286808" cy="919401"/>
            <a:chOff x="357158" y="428604"/>
            <a:chExt cx="8286808" cy="919401"/>
          </a:xfrm>
        </p:grpSpPr>
        <p:sp>
          <p:nvSpPr>
            <p:cNvPr id="8" name="TextBox 7"/>
            <p:cNvSpPr txBox="1"/>
            <p:nvPr/>
          </p:nvSpPr>
          <p:spPr>
            <a:xfrm>
              <a:off x="714348" y="428604"/>
              <a:ext cx="7929618" cy="919401"/>
            </a:xfrm>
            <a:prstGeom prst="roundRect">
              <a:avLst/>
            </a:prstGeom>
            <a:noFill/>
            <a:ln w="38100">
              <a:noFill/>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latin typeface="Arial Rounded MT Bold" pitchFamily="34" charset="0"/>
                </a:rPr>
                <a:t>They learn best in a classroom in which there are rules to follow.</a:t>
              </a:r>
              <a:endParaRPr lang="en-US" sz="2400" i="1" dirty="0" smtClean="0">
                <a:latin typeface="Arial Rounded MT Bold" pitchFamily="34" charset="0"/>
              </a:endParaRPr>
            </a:p>
          </p:txBody>
        </p:sp>
        <p:sp>
          <p:nvSpPr>
            <p:cNvPr id="16" name="Lightning Bolt 15"/>
            <p:cNvSpPr/>
            <p:nvPr/>
          </p:nvSpPr>
          <p:spPr>
            <a:xfrm>
              <a:off x="357158" y="714356"/>
              <a:ext cx="285752" cy="285752"/>
            </a:xfrm>
            <a:prstGeom prst="lightningBol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a:p>
          </p:txBody>
        </p:sp>
      </p:grpSp>
      <p:grpSp>
        <p:nvGrpSpPr>
          <p:cNvPr id="21" name="Group 20"/>
          <p:cNvGrpSpPr/>
          <p:nvPr/>
        </p:nvGrpSpPr>
        <p:grpSpPr>
          <a:xfrm>
            <a:off x="428596" y="1785926"/>
            <a:ext cx="8358246" cy="919401"/>
            <a:chOff x="428596" y="1571612"/>
            <a:chExt cx="8358246" cy="919401"/>
          </a:xfrm>
        </p:grpSpPr>
        <p:sp>
          <p:nvSpPr>
            <p:cNvPr id="9" name="TextBox 8"/>
            <p:cNvSpPr txBox="1"/>
            <p:nvPr/>
          </p:nvSpPr>
          <p:spPr>
            <a:xfrm>
              <a:off x="785786" y="1571612"/>
              <a:ext cx="8001056" cy="919401"/>
            </a:xfrm>
            <a:prstGeom prst="roundRect">
              <a:avLst/>
            </a:prstGeom>
            <a:noFill/>
            <a:ln w="38100">
              <a:noFill/>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latin typeface="Arial Rounded MT Bold" pitchFamily="34" charset="0"/>
                </a:rPr>
                <a:t>Self discipline then is our aim and, as institutions, we are expected to teach it.</a:t>
              </a:r>
              <a:endParaRPr lang="en-US" sz="2400" i="1" dirty="0" smtClean="0">
                <a:latin typeface="Arial Rounded MT Bold" pitchFamily="34" charset="0"/>
              </a:endParaRPr>
            </a:p>
          </p:txBody>
        </p:sp>
        <p:sp>
          <p:nvSpPr>
            <p:cNvPr id="17" name="Lightning Bolt 16"/>
            <p:cNvSpPr/>
            <p:nvPr/>
          </p:nvSpPr>
          <p:spPr>
            <a:xfrm>
              <a:off x="428596" y="1857364"/>
              <a:ext cx="285752" cy="285752"/>
            </a:xfrm>
            <a:prstGeom prst="lightningBol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a:p>
          </p:txBody>
        </p:sp>
      </p:grpSp>
      <p:grpSp>
        <p:nvGrpSpPr>
          <p:cNvPr id="22" name="Group 21"/>
          <p:cNvGrpSpPr/>
          <p:nvPr/>
        </p:nvGrpSpPr>
        <p:grpSpPr>
          <a:xfrm>
            <a:off x="428596" y="3143248"/>
            <a:ext cx="8429684" cy="919401"/>
            <a:chOff x="428596" y="3143248"/>
            <a:chExt cx="8429684" cy="919401"/>
          </a:xfrm>
        </p:grpSpPr>
        <p:sp>
          <p:nvSpPr>
            <p:cNvPr id="10" name="TextBox 9"/>
            <p:cNvSpPr txBox="1"/>
            <p:nvPr/>
          </p:nvSpPr>
          <p:spPr>
            <a:xfrm>
              <a:off x="785786" y="3143248"/>
              <a:ext cx="8072494" cy="919401"/>
            </a:xfrm>
            <a:prstGeom prst="roundRect">
              <a:avLst/>
            </a:prstGeom>
            <a:noFill/>
            <a:ln w="38100">
              <a:noFill/>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latin typeface="Arial Rounded MT Bold" pitchFamily="34" charset="0"/>
                </a:rPr>
                <a:t>Precisely, the same as in teaching any subject matter, mere telling/lecturing is not enough.</a:t>
              </a:r>
              <a:endParaRPr lang="en-US" sz="2400" i="1" dirty="0" smtClean="0">
                <a:latin typeface="Arial Rounded MT Bold" pitchFamily="34" charset="0"/>
              </a:endParaRPr>
            </a:p>
          </p:txBody>
        </p:sp>
        <p:sp>
          <p:nvSpPr>
            <p:cNvPr id="18" name="Lightning Bolt 17"/>
            <p:cNvSpPr/>
            <p:nvPr/>
          </p:nvSpPr>
          <p:spPr>
            <a:xfrm>
              <a:off x="428596" y="3429000"/>
              <a:ext cx="285752" cy="285752"/>
            </a:xfrm>
            <a:prstGeom prst="lightningBol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a:p>
          </p:txBody>
        </p:sp>
      </p:grpSp>
      <p:grpSp>
        <p:nvGrpSpPr>
          <p:cNvPr id="23" name="Group 22"/>
          <p:cNvGrpSpPr/>
          <p:nvPr/>
        </p:nvGrpSpPr>
        <p:grpSpPr>
          <a:xfrm>
            <a:off x="500034" y="4572008"/>
            <a:ext cx="8786874" cy="510778"/>
            <a:chOff x="500034" y="4572008"/>
            <a:chExt cx="8786874" cy="510778"/>
          </a:xfrm>
        </p:grpSpPr>
        <p:sp>
          <p:nvSpPr>
            <p:cNvPr id="11" name="TextBox 10"/>
            <p:cNvSpPr txBox="1"/>
            <p:nvPr/>
          </p:nvSpPr>
          <p:spPr>
            <a:xfrm>
              <a:off x="857224" y="4572008"/>
              <a:ext cx="8429684" cy="510778"/>
            </a:xfrm>
            <a:prstGeom prst="roundRect">
              <a:avLst/>
            </a:prstGeom>
            <a:noFill/>
            <a:ln w="38100">
              <a:noFill/>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latin typeface="Arial Rounded MT Bold" pitchFamily="34" charset="0"/>
                </a:rPr>
                <a:t>What works for one learner fails with another.</a:t>
              </a:r>
              <a:endParaRPr lang="en-US" sz="2400" i="1" dirty="0" smtClean="0">
                <a:latin typeface="Arial Rounded MT Bold" pitchFamily="34" charset="0"/>
              </a:endParaRPr>
            </a:p>
          </p:txBody>
        </p:sp>
        <p:sp>
          <p:nvSpPr>
            <p:cNvPr id="19" name="Lightning Bolt 18"/>
            <p:cNvSpPr/>
            <p:nvPr/>
          </p:nvSpPr>
          <p:spPr>
            <a:xfrm>
              <a:off x="500034" y="4643446"/>
              <a:ext cx="285752" cy="285752"/>
            </a:xfrm>
            <a:prstGeom prst="lightningBol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2846" y="142852"/>
            <a:ext cx="8501154" cy="523220"/>
          </a:xfrm>
          <a:prstGeom prst="rect">
            <a:avLst/>
          </a:prstGeom>
          <a:noFill/>
        </p:spPr>
        <p:txBody>
          <a:bodyPr wrap="square" rtlCol="0">
            <a:spAutoFit/>
          </a:bodyPr>
          <a:lstStyle/>
          <a:p>
            <a:pPr algn="ctr"/>
            <a:r>
              <a:rPr lang="en-ZA" sz="2800" b="1" dirty="0" smtClean="0">
                <a:latin typeface="Arial Black" pitchFamily="34" charset="0"/>
              </a:rPr>
              <a:t>Instilling Discipline</a:t>
            </a:r>
            <a:endParaRPr lang="en-ZA" sz="2800" b="1" dirty="0">
              <a:latin typeface="Arial Black" pitchFamily="34" charset="0"/>
            </a:endParaRPr>
          </a:p>
        </p:txBody>
      </p:sp>
      <p:sp>
        <p:nvSpPr>
          <p:cNvPr id="7" name="TextBox 6"/>
          <p:cNvSpPr txBox="1"/>
          <p:nvPr/>
        </p:nvSpPr>
        <p:spPr>
          <a:xfrm>
            <a:off x="357158" y="857232"/>
            <a:ext cx="8786842" cy="830997"/>
          </a:xfrm>
          <a:prstGeom prst="rect">
            <a:avLst/>
          </a:prstGeom>
          <a:noFill/>
        </p:spPr>
        <p:txBody>
          <a:bodyPr wrap="square" rtlCol="0">
            <a:spAutoFit/>
          </a:bodyPr>
          <a:lstStyle/>
          <a:p>
            <a:r>
              <a:rPr lang="en-ZA" sz="2400" b="1" dirty="0" smtClean="0">
                <a:latin typeface="Arial Narrow" pitchFamily="34" charset="0"/>
              </a:rPr>
              <a:t>In order to effectively instil discipline in the classroom, certain steps need to be carried out before the lesson begins.</a:t>
            </a:r>
            <a:endParaRPr lang="en-ZA" sz="2400" b="1" dirty="0">
              <a:latin typeface="Arial Narrow" pitchFamily="34" charset="0"/>
            </a:endParaRPr>
          </a:p>
        </p:txBody>
      </p:sp>
      <p:graphicFrame>
        <p:nvGraphicFramePr>
          <p:cNvPr id="18" name="Diagram 17"/>
          <p:cNvGraphicFramePr/>
          <p:nvPr/>
        </p:nvGraphicFramePr>
        <p:xfrm>
          <a:off x="785786" y="1928802"/>
          <a:ext cx="7500990" cy="4214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8"/>
          <p:cNvGrpSpPr/>
          <p:nvPr/>
        </p:nvGrpSpPr>
        <p:grpSpPr>
          <a:xfrm>
            <a:off x="0" y="6072181"/>
            <a:ext cx="9144000" cy="785819"/>
            <a:chOff x="0" y="4643445"/>
            <a:chExt cx="9144000" cy="785819"/>
          </a:xfrm>
        </p:grpSpPr>
        <p:pic>
          <p:nvPicPr>
            <p:cNvPr id="8" name="Picture 7" descr="Picture1.jpg"/>
            <p:cNvPicPr/>
            <p:nvPr/>
          </p:nvPicPr>
          <p:blipFill>
            <a:blip r:embed="rId7">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9" name="Picture 8"/>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10" name="Picture 9"/>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1" name="Rounded Rectangle 10"/>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8">
                                            <p:graphicEl>
                                              <a:dgm id="{2E2150D2-DA84-4521-91FF-FF11A1DB38F5}"/>
                                            </p:graphicEl>
                                          </p:spTgt>
                                        </p:tgtEl>
                                        <p:attrNameLst>
                                          <p:attrName>style.visibility</p:attrName>
                                        </p:attrNameLst>
                                      </p:cBhvr>
                                      <p:to>
                                        <p:strVal val="visible"/>
                                      </p:to>
                                    </p:set>
                                    <p:animEffect transition="in" filter="barn(inHorizontal)">
                                      <p:cBhvr>
                                        <p:cTn id="12" dur="500"/>
                                        <p:tgtEl>
                                          <p:spTgt spid="18">
                                            <p:graphicEl>
                                              <a:dgm id="{2E2150D2-DA84-4521-91FF-FF11A1DB38F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8">
                                            <p:graphicEl>
                                              <a:dgm id="{678CF785-6C91-4595-BE97-2E9600D34F2A}"/>
                                            </p:graphicEl>
                                          </p:spTgt>
                                        </p:tgtEl>
                                        <p:attrNameLst>
                                          <p:attrName>style.visibility</p:attrName>
                                        </p:attrNameLst>
                                      </p:cBhvr>
                                      <p:to>
                                        <p:strVal val="visible"/>
                                      </p:to>
                                    </p:set>
                                    <p:animEffect transition="in" filter="barn(inHorizontal)">
                                      <p:cBhvr>
                                        <p:cTn id="17" dur="500"/>
                                        <p:tgtEl>
                                          <p:spTgt spid="18">
                                            <p:graphicEl>
                                              <a:dgm id="{678CF785-6C91-4595-BE97-2E9600D34F2A}"/>
                                            </p:graphicEl>
                                          </p:spTgt>
                                        </p:tgtEl>
                                      </p:cBhvr>
                                    </p:animEffect>
                                  </p:childTnLst>
                                </p:cTn>
                              </p:par>
                              <p:par>
                                <p:cTn id="18" presetID="16" presetClass="entr" presetSubtype="26" fill="hold" grpId="0" nodeType="withEffect">
                                  <p:stCondLst>
                                    <p:cond delay="0"/>
                                  </p:stCondLst>
                                  <p:childTnLst>
                                    <p:set>
                                      <p:cBhvr>
                                        <p:cTn id="19" dur="1" fill="hold">
                                          <p:stCondLst>
                                            <p:cond delay="0"/>
                                          </p:stCondLst>
                                        </p:cTn>
                                        <p:tgtEl>
                                          <p:spTgt spid="18">
                                            <p:graphicEl>
                                              <a:dgm id="{4191188B-7058-4F8E-AE5B-3CF8A4E70B71}"/>
                                            </p:graphicEl>
                                          </p:spTgt>
                                        </p:tgtEl>
                                        <p:attrNameLst>
                                          <p:attrName>style.visibility</p:attrName>
                                        </p:attrNameLst>
                                      </p:cBhvr>
                                      <p:to>
                                        <p:strVal val="visible"/>
                                      </p:to>
                                    </p:set>
                                    <p:animEffect transition="in" filter="barn(inHorizontal)">
                                      <p:cBhvr>
                                        <p:cTn id="20" dur="500"/>
                                        <p:tgtEl>
                                          <p:spTgt spid="18">
                                            <p:graphicEl>
                                              <a:dgm id="{4191188B-7058-4F8E-AE5B-3CF8A4E70B71}"/>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18">
                                            <p:graphicEl>
                                              <a:dgm id="{752DA1E7-4D4A-4AD7-B0F5-3D14BBA14C88}"/>
                                            </p:graphicEl>
                                          </p:spTgt>
                                        </p:tgtEl>
                                        <p:attrNameLst>
                                          <p:attrName>style.visibility</p:attrName>
                                        </p:attrNameLst>
                                      </p:cBhvr>
                                      <p:to>
                                        <p:strVal val="visible"/>
                                      </p:to>
                                    </p:set>
                                    <p:animEffect transition="in" filter="barn(inHorizontal)">
                                      <p:cBhvr>
                                        <p:cTn id="25" dur="500"/>
                                        <p:tgtEl>
                                          <p:spTgt spid="18">
                                            <p:graphicEl>
                                              <a:dgm id="{752DA1E7-4D4A-4AD7-B0F5-3D14BBA14C88}"/>
                                            </p:graphicEl>
                                          </p:spTgt>
                                        </p:tgtEl>
                                      </p:cBhvr>
                                    </p:animEffect>
                                  </p:childTnLst>
                                </p:cTn>
                              </p:par>
                              <p:par>
                                <p:cTn id="26" presetID="16" presetClass="entr" presetSubtype="26" fill="hold" grpId="0" nodeType="withEffect">
                                  <p:stCondLst>
                                    <p:cond delay="0"/>
                                  </p:stCondLst>
                                  <p:childTnLst>
                                    <p:set>
                                      <p:cBhvr>
                                        <p:cTn id="27" dur="1" fill="hold">
                                          <p:stCondLst>
                                            <p:cond delay="0"/>
                                          </p:stCondLst>
                                        </p:cTn>
                                        <p:tgtEl>
                                          <p:spTgt spid="18">
                                            <p:graphicEl>
                                              <a:dgm id="{DE5BACB3-0EB9-4484-931C-37A5E1A6145F}"/>
                                            </p:graphicEl>
                                          </p:spTgt>
                                        </p:tgtEl>
                                        <p:attrNameLst>
                                          <p:attrName>style.visibility</p:attrName>
                                        </p:attrNameLst>
                                      </p:cBhvr>
                                      <p:to>
                                        <p:strVal val="visible"/>
                                      </p:to>
                                    </p:set>
                                    <p:animEffect transition="in" filter="barn(inHorizontal)">
                                      <p:cBhvr>
                                        <p:cTn id="28" dur="500"/>
                                        <p:tgtEl>
                                          <p:spTgt spid="18">
                                            <p:graphicEl>
                                              <a:dgm id="{DE5BACB3-0EB9-4484-931C-37A5E1A6145F}"/>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18">
                                            <p:graphicEl>
                                              <a:dgm id="{A37B90EB-6679-4728-BC5A-730E34B32DCF}"/>
                                            </p:graphicEl>
                                          </p:spTgt>
                                        </p:tgtEl>
                                        <p:attrNameLst>
                                          <p:attrName>style.visibility</p:attrName>
                                        </p:attrNameLst>
                                      </p:cBhvr>
                                      <p:to>
                                        <p:strVal val="visible"/>
                                      </p:to>
                                    </p:set>
                                    <p:animEffect transition="in" filter="barn(inHorizontal)">
                                      <p:cBhvr>
                                        <p:cTn id="33" dur="500"/>
                                        <p:tgtEl>
                                          <p:spTgt spid="18">
                                            <p:graphicEl>
                                              <a:dgm id="{A37B90EB-6679-4728-BC5A-730E34B32DCF}"/>
                                            </p:graphicEl>
                                          </p:spTgt>
                                        </p:tgtEl>
                                      </p:cBhvr>
                                    </p:animEffect>
                                  </p:childTnLst>
                                </p:cTn>
                              </p:par>
                              <p:par>
                                <p:cTn id="34" presetID="16" presetClass="entr" presetSubtype="26" fill="hold" grpId="0" nodeType="withEffect">
                                  <p:stCondLst>
                                    <p:cond delay="0"/>
                                  </p:stCondLst>
                                  <p:childTnLst>
                                    <p:set>
                                      <p:cBhvr>
                                        <p:cTn id="35" dur="1" fill="hold">
                                          <p:stCondLst>
                                            <p:cond delay="0"/>
                                          </p:stCondLst>
                                        </p:cTn>
                                        <p:tgtEl>
                                          <p:spTgt spid="18">
                                            <p:graphicEl>
                                              <a:dgm id="{4B2E5F08-5EB5-43CD-B888-5D9DA35D2B7A}"/>
                                            </p:graphicEl>
                                          </p:spTgt>
                                        </p:tgtEl>
                                        <p:attrNameLst>
                                          <p:attrName>style.visibility</p:attrName>
                                        </p:attrNameLst>
                                      </p:cBhvr>
                                      <p:to>
                                        <p:strVal val="visible"/>
                                      </p:to>
                                    </p:set>
                                    <p:animEffect transition="in" filter="barn(inHorizontal)">
                                      <p:cBhvr>
                                        <p:cTn id="36" dur="500"/>
                                        <p:tgtEl>
                                          <p:spTgt spid="18">
                                            <p:graphicEl>
                                              <a:dgm id="{4B2E5F08-5EB5-43CD-B888-5D9DA35D2B7A}"/>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6" fill="hold" grpId="0" nodeType="clickEffect">
                                  <p:stCondLst>
                                    <p:cond delay="0"/>
                                  </p:stCondLst>
                                  <p:childTnLst>
                                    <p:set>
                                      <p:cBhvr>
                                        <p:cTn id="40" dur="1" fill="hold">
                                          <p:stCondLst>
                                            <p:cond delay="0"/>
                                          </p:stCondLst>
                                        </p:cTn>
                                        <p:tgtEl>
                                          <p:spTgt spid="18">
                                            <p:graphicEl>
                                              <a:dgm id="{E9B67DC1-347E-4589-AB4E-4DEB66085D6D}"/>
                                            </p:graphicEl>
                                          </p:spTgt>
                                        </p:tgtEl>
                                        <p:attrNameLst>
                                          <p:attrName>style.visibility</p:attrName>
                                        </p:attrNameLst>
                                      </p:cBhvr>
                                      <p:to>
                                        <p:strVal val="visible"/>
                                      </p:to>
                                    </p:set>
                                    <p:animEffect transition="in" filter="barn(inHorizontal)">
                                      <p:cBhvr>
                                        <p:cTn id="41" dur="500"/>
                                        <p:tgtEl>
                                          <p:spTgt spid="18">
                                            <p:graphicEl>
                                              <a:dgm id="{E9B67DC1-347E-4589-AB4E-4DEB66085D6D}"/>
                                            </p:graphicEl>
                                          </p:spTgt>
                                        </p:tgtEl>
                                      </p:cBhvr>
                                    </p:animEffect>
                                  </p:childTnLst>
                                </p:cTn>
                              </p:par>
                              <p:par>
                                <p:cTn id="42" presetID="16" presetClass="entr" presetSubtype="26" fill="hold" grpId="0" nodeType="withEffect">
                                  <p:stCondLst>
                                    <p:cond delay="0"/>
                                  </p:stCondLst>
                                  <p:childTnLst>
                                    <p:set>
                                      <p:cBhvr>
                                        <p:cTn id="43" dur="1" fill="hold">
                                          <p:stCondLst>
                                            <p:cond delay="0"/>
                                          </p:stCondLst>
                                        </p:cTn>
                                        <p:tgtEl>
                                          <p:spTgt spid="18">
                                            <p:graphicEl>
                                              <a:dgm id="{0EF4700F-9CB0-4E58-9F9F-18BD93678431}"/>
                                            </p:graphicEl>
                                          </p:spTgt>
                                        </p:tgtEl>
                                        <p:attrNameLst>
                                          <p:attrName>style.visibility</p:attrName>
                                        </p:attrNameLst>
                                      </p:cBhvr>
                                      <p:to>
                                        <p:strVal val="visible"/>
                                      </p:to>
                                    </p:set>
                                    <p:animEffect transition="in" filter="barn(inHorizontal)">
                                      <p:cBhvr>
                                        <p:cTn id="44" dur="500"/>
                                        <p:tgtEl>
                                          <p:spTgt spid="18">
                                            <p:graphicEl>
                                              <a:dgm id="{0EF4700F-9CB0-4E58-9F9F-18BD93678431}"/>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6" fill="hold" grpId="0" nodeType="clickEffect">
                                  <p:stCondLst>
                                    <p:cond delay="0"/>
                                  </p:stCondLst>
                                  <p:childTnLst>
                                    <p:set>
                                      <p:cBhvr>
                                        <p:cTn id="48" dur="1" fill="hold">
                                          <p:stCondLst>
                                            <p:cond delay="0"/>
                                          </p:stCondLst>
                                        </p:cTn>
                                        <p:tgtEl>
                                          <p:spTgt spid="18">
                                            <p:graphicEl>
                                              <a:dgm id="{639BE84E-42D7-4988-868E-F8A38071D3D1}"/>
                                            </p:graphicEl>
                                          </p:spTgt>
                                        </p:tgtEl>
                                        <p:attrNameLst>
                                          <p:attrName>style.visibility</p:attrName>
                                        </p:attrNameLst>
                                      </p:cBhvr>
                                      <p:to>
                                        <p:strVal val="visible"/>
                                      </p:to>
                                    </p:set>
                                    <p:animEffect transition="in" filter="barn(inHorizontal)">
                                      <p:cBhvr>
                                        <p:cTn id="49" dur="500"/>
                                        <p:tgtEl>
                                          <p:spTgt spid="18">
                                            <p:graphicEl>
                                              <a:dgm id="{639BE84E-42D7-4988-868E-F8A38071D3D1}"/>
                                            </p:graphicEl>
                                          </p:spTgt>
                                        </p:tgtEl>
                                      </p:cBhvr>
                                    </p:animEffect>
                                  </p:childTnLst>
                                </p:cTn>
                              </p:par>
                              <p:par>
                                <p:cTn id="50" presetID="16" presetClass="entr" presetSubtype="26" fill="hold" grpId="0" nodeType="withEffect">
                                  <p:stCondLst>
                                    <p:cond delay="0"/>
                                  </p:stCondLst>
                                  <p:childTnLst>
                                    <p:set>
                                      <p:cBhvr>
                                        <p:cTn id="51" dur="1" fill="hold">
                                          <p:stCondLst>
                                            <p:cond delay="0"/>
                                          </p:stCondLst>
                                        </p:cTn>
                                        <p:tgtEl>
                                          <p:spTgt spid="18">
                                            <p:graphicEl>
                                              <a:dgm id="{B4D8EDC4-3AB2-4D1D-AC63-93D70FE61C51}"/>
                                            </p:graphicEl>
                                          </p:spTgt>
                                        </p:tgtEl>
                                        <p:attrNameLst>
                                          <p:attrName>style.visibility</p:attrName>
                                        </p:attrNameLst>
                                      </p:cBhvr>
                                      <p:to>
                                        <p:strVal val="visible"/>
                                      </p:to>
                                    </p:set>
                                    <p:animEffect transition="in" filter="barn(inHorizontal)">
                                      <p:cBhvr>
                                        <p:cTn id="52" dur="500"/>
                                        <p:tgtEl>
                                          <p:spTgt spid="18">
                                            <p:graphicEl>
                                              <a:dgm id="{B4D8EDC4-3AB2-4D1D-AC63-93D70FE61C5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18"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214910" y="571480"/>
            <a:ext cx="3738068"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ZA" sz="2800" b="1" dirty="0" smtClean="0">
                <a:latin typeface="Arial Black" pitchFamily="34" charset="0"/>
              </a:rPr>
              <a:t>Rewarding Good Behaviour</a:t>
            </a:r>
            <a:endParaRPr lang="en-ZA" sz="2800" b="1" dirty="0">
              <a:latin typeface="Arial Black" pitchFamily="34" charset="0"/>
            </a:endParaRPr>
          </a:p>
        </p:txBody>
      </p:sp>
      <p:sp>
        <p:nvSpPr>
          <p:cNvPr id="14" name="TextBox 13"/>
          <p:cNvSpPr txBox="1"/>
          <p:nvPr/>
        </p:nvSpPr>
        <p:spPr>
          <a:xfrm>
            <a:off x="571472" y="500042"/>
            <a:ext cx="4008932"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ZA" sz="2800" b="1" dirty="0" smtClean="0">
                <a:latin typeface="Arial Black" pitchFamily="34" charset="0"/>
              </a:rPr>
              <a:t>Dealing with Poor Behaviour</a:t>
            </a:r>
            <a:endParaRPr lang="en-ZA" sz="2800" b="1" dirty="0">
              <a:latin typeface="Arial Black" pitchFamily="34" charset="0"/>
            </a:endParaRPr>
          </a:p>
        </p:txBody>
      </p:sp>
      <p:graphicFrame>
        <p:nvGraphicFramePr>
          <p:cNvPr id="21" name="Table 20"/>
          <p:cNvGraphicFramePr>
            <a:graphicFrameLocks noGrp="1"/>
          </p:cNvGraphicFramePr>
          <p:nvPr/>
        </p:nvGraphicFramePr>
        <p:xfrm>
          <a:off x="714348" y="1857365"/>
          <a:ext cx="3714776" cy="4008100"/>
        </p:xfrm>
        <a:graphic>
          <a:graphicData uri="http://schemas.openxmlformats.org/drawingml/2006/table">
            <a:tbl>
              <a:tblPr firstRow="1" bandRow="1">
                <a:tableStyleId>{69C7853C-536D-4A76-A0AE-DD22124D55A5}</a:tableStyleId>
              </a:tblPr>
              <a:tblGrid>
                <a:gridCol w="3714776"/>
              </a:tblGrid>
              <a:tr h="6370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rPr>
                        <a:t>Immediate Intervention </a:t>
                      </a:r>
                      <a:endParaRPr lang="en-ZA" sz="2400" b="1" dirty="0" smtClean="0">
                        <a:solidFill>
                          <a:schemeClr val="tx1"/>
                        </a:solidFill>
                        <a:latin typeface="Arial Narrow" pitchFamily="34" charset="0"/>
                      </a:endParaRPr>
                    </a:p>
                  </a:txBody>
                  <a:tcPr/>
                </a:tc>
              </a:tr>
              <a:tr h="637028">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400" b="1" dirty="0" smtClean="0"/>
                        <a:t>Avoid raising your voice</a:t>
                      </a:r>
                      <a:endParaRPr lang="en-US" sz="2400" b="1" dirty="0" smtClean="0">
                        <a:latin typeface="Arial Narrow" pitchFamily="34" charset="0"/>
                      </a:endParaRPr>
                    </a:p>
                  </a:txBody>
                  <a:tcPr/>
                </a:tc>
              </a:tr>
              <a:tr h="637028">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400" b="1" dirty="0" smtClean="0"/>
                        <a:t>Don’t become emotional</a:t>
                      </a:r>
                      <a:endParaRPr lang="en-US" sz="2400" b="1" dirty="0" smtClean="0">
                        <a:latin typeface="Arial Narrow" pitchFamily="34" charset="0"/>
                      </a:endParaRPr>
                    </a:p>
                  </a:txBody>
                  <a:tcPr/>
                </a:tc>
              </a:tr>
              <a:tr h="81539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400" b="1" dirty="0" smtClean="0"/>
                        <a:t>Let punishment be immediate.</a:t>
                      </a:r>
                      <a:endParaRPr lang="en-US" sz="2400" b="1" dirty="0" smtClean="0">
                        <a:latin typeface="Arial Narrow" pitchFamily="34" charset="0"/>
                      </a:endParaRPr>
                    </a:p>
                  </a:txBody>
                  <a:tcPr/>
                </a:tc>
              </a:tr>
              <a:tr h="637028">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400" b="1" dirty="0" smtClean="0"/>
                        <a:t>Don’t use force.</a:t>
                      </a:r>
                      <a:endParaRPr lang="en-US" sz="2400" b="1" dirty="0" smtClean="0">
                        <a:latin typeface="Arial Narrow" pitchFamily="34" charset="0"/>
                      </a:endParaRPr>
                    </a:p>
                  </a:txBody>
                  <a:tcPr/>
                </a:tc>
              </a:tr>
              <a:tr h="637028">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400" b="1" dirty="0" smtClean="0"/>
                        <a:t>Don’t humiliate.</a:t>
                      </a:r>
                      <a:endParaRPr lang="en-US" sz="2400" b="1" dirty="0" smtClean="0">
                        <a:latin typeface="Arial Narrow" pitchFamily="34" charset="0"/>
                      </a:endParaRPr>
                    </a:p>
                  </a:txBody>
                  <a:tcPr/>
                </a:tc>
              </a:tr>
            </a:tbl>
          </a:graphicData>
        </a:graphic>
      </p:graphicFrame>
      <p:graphicFrame>
        <p:nvGraphicFramePr>
          <p:cNvPr id="23" name="Table 22"/>
          <p:cNvGraphicFramePr>
            <a:graphicFrameLocks noGrp="1"/>
          </p:cNvGraphicFramePr>
          <p:nvPr/>
        </p:nvGraphicFramePr>
        <p:xfrm>
          <a:off x="5500694" y="2285992"/>
          <a:ext cx="3214710" cy="3071834"/>
        </p:xfrm>
        <a:graphic>
          <a:graphicData uri="http://schemas.openxmlformats.org/drawingml/2006/table">
            <a:tbl>
              <a:tblPr firstRow="1" bandRow="1">
                <a:tableStyleId>{69C7853C-536D-4A76-A0AE-DD22124D55A5}</a:tableStyleId>
              </a:tblPr>
              <a:tblGrid>
                <a:gridCol w="3214710"/>
              </a:tblGrid>
              <a:tr h="13572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400" b="1" dirty="0" smtClean="0">
                          <a:solidFill>
                            <a:schemeClr val="tx1"/>
                          </a:solidFill>
                        </a:rPr>
                        <a:t>Set up system of reward. E.g. a star chart</a:t>
                      </a:r>
                      <a:endParaRPr lang="en-ZA" sz="2400" b="1" dirty="0" smtClean="0">
                        <a:solidFill>
                          <a:schemeClr val="tx1"/>
                        </a:solidFill>
                        <a:latin typeface="Arial Narrow" pitchFamily="34" charset="0"/>
                      </a:endParaRPr>
                    </a:p>
                  </a:txBody>
                  <a:tcPr/>
                </a:tc>
              </a:tr>
              <a:tr h="939655">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ZA" sz="2400" b="1" dirty="0" smtClean="0"/>
                        <a:t>Write individual note of encouragement</a:t>
                      </a:r>
                      <a:endParaRPr lang="en-ZA" sz="2400" b="1" dirty="0" smtClean="0">
                        <a:latin typeface="Arial Narrow" pitchFamily="34" charset="0"/>
                      </a:endParaRPr>
                    </a:p>
                  </a:txBody>
                  <a:tcPr/>
                </a:tc>
              </a:tr>
              <a:tr h="774897">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ZA" sz="2400" b="1" dirty="0" smtClean="0"/>
                        <a:t>Reward with Privileges.</a:t>
                      </a:r>
                      <a:endParaRPr lang="en-ZA" sz="2400" b="1" dirty="0" smtClean="0">
                        <a:latin typeface="Arial Narrow" pitchFamily="34" charset="0"/>
                      </a:endParaRPr>
                    </a:p>
                  </a:txBody>
                  <a:tcPr/>
                </a:tc>
              </a:tr>
            </a:tbl>
          </a:graphicData>
        </a:graphic>
      </p:graphicFrame>
      <p:grpSp>
        <p:nvGrpSpPr>
          <p:cNvPr id="6" name="Group 8"/>
          <p:cNvGrpSpPr/>
          <p:nvPr/>
        </p:nvGrpSpPr>
        <p:grpSpPr>
          <a:xfrm>
            <a:off x="0" y="6072181"/>
            <a:ext cx="9144000" cy="785819"/>
            <a:chOff x="0" y="4643445"/>
            <a:chExt cx="9144000" cy="785819"/>
          </a:xfrm>
        </p:grpSpPr>
        <p:pic>
          <p:nvPicPr>
            <p:cNvPr id="7" name="Picture 6" descr="Picture1.jpg"/>
            <p:cNvPicPr/>
            <p:nvPr/>
          </p:nvPicPr>
          <p:blipFill>
            <a:blip r:embed="rId3">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9" name="Picture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1" name="Rounded Rectangle 10"/>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dissolv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dissolve">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143108" y="142852"/>
            <a:ext cx="5429288"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ZA" sz="3200" b="1" dirty="0" smtClean="0">
                <a:latin typeface="Arial Black" pitchFamily="34" charset="0"/>
              </a:rPr>
              <a:t>Praising Effectively</a:t>
            </a:r>
            <a:endParaRPr lang="en-ZA" sz="3200" b="1" dirty="0">
              <a:latin typeface="Arial Black" pitchFamily="34" charset="0"/>
            </a:endParaRPr>
          </a:p>
        </p:txBody>
      </p:sp>
      <p:graphicFrame>
        <p:nvGraphicFramePr>
          <p:cNvPr id="18" name="Diagram 17"/>
          <p:cNvGraphicFramePr/>
          <p:nvPr/>
        </p:nvGraphicFramePr>
        <p:xfrm>
          <a:off x="1000100" y="1071546"/>
          <a:ext cx="7286676"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8"/>
          <p:cNvGrpSpPr/>
          <p:nvPr/>
        </p:nvGrpSpPr>
        <p:grpSpPr>
          <a:xfrm>
            <a:off x="0" y="6072181"/>
            <a:ext cx="9144000" cy="785819"/>
            <a:chOff x="0" y="4643445"/>
            <a:chExt cx="9144000" cy="785819"/>
          </a:xfrm>
        </p:grpSpPr>
        <p:pic>
          <p:nvPicPr>
            <p:cNvPr id="5" name="Picture 4" descr="Picture1.jpg"/>
            <p:cNvPicPr/>
            <p:nvPr/>
          </p:nvPicPr>
          <p:blipFill>
            <a:blip r:embed="rId6">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6" name="Picture 5"/>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7" name="Picture 6"/>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8" name="Rounded Rectangle 7"/>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graphicEl>
                                              <a:dgm id="{1CFD9E4F-FBDD-4C7B-90B5-BC6B4EFC12DC}"/>
                                            </p:graphicEl>
                                          </p:spTgt>
                                        </p:tgtEl>
                                        <p:attrNameLst>
                                          <p:attrName>style.visibility</p:attrName>
                                        </p:attrNameLst>
                                      </p:cBhvr>
                                      <p:to>
                                        <p:strVal val="visible"/>
                                      </p:to>
                                    </p:set>
                                    <p:animEffect transition="in" filter="blinds(horizontal)">
                                      <p:cBhvr>
                                        <p:cTn id="7" dur="500"/>
                                        <p:tgtEl>
                                          <p:spTgt spid="18">
                                            <p:graphicEl>
                                              <a:dgm id="{1CFD9E4F-FBDD-4C7B-90B5-BC6B4EFC12D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graphicEl>
                                              <a:dgm id="{C3188B7B-F299-481E-A2AF-1252E94A5C1A}"/>
                                            </p:graphicEl>
                                          </p:spTgt>
                                        </p:tgtEl>
                                        <p:attrNameLst>
                                          <p:attrName>style.visibility</p:attrName>
                                        </p:attrNameLst>
                                      </p:cBhvr>
                                      <p:to>
                                        <p:strVal val="visible"/>
                                      </p:to>
                                    </p:set>
                                    <p:animEffect transition="in" filter="blinds(horizontal)">
                                      <p:cBhvr>
                                        <p:cTn id="12" dur="500"/>
                                        <p:tgtEl>
                                          <p:spTgt spid="18">
                                            <p:graphicEl>
                                              <a:dgm id="{C3188B7B-F299-481E-A2AF-1252E94A5C1A}"/>
                                            </p:graphic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8">
                                            <p:graphicEl>
                                              <a:dgm id="{E95DFC20-6E42-460D-B51B-D92FFD8FFEFA}"/>
                                            </p:graphicEl>
                                          </p:spTgt>
                                        </p:tgtEl>
                                        <p:attrNameLst>
                                          <p:attrName>style.visibility</p:attrName>
                                        </p:attrNameLst>
                                      </p:cBhvr>
                                      <p:to>
                                        <p:strVal val="visible"/>
                                      </p:to>
                                    </p:set>
                                    <p:animEffect transition="in" filter="blinds(horizontal)">
                                      <p:cBhvr>
                                        <p:cTn id="15" dur="500"/>
                                        <p:tgtEl>
                                          <p:spTgt spid="18">
                                            <p:graphicEl>
                                              <a:dgm id="{E95DFC20-6E42-460D-B51B-D92FFD8FFEF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8">
                                            <p:graphicEl>
                                              <a:dgm id="{A60F2309-9330-484E-8585-B45D5A2A333B}"/>
                                            </p:graphicEl>
                                          </p:spTgt>
                                        </p:tgtEl>
                                        <p:attrNameLst>
                                          <p:attrName>style.visibility</p:attrName>
                                        </p:attrNameLst>
                                      </p:cBhvr>
                                      <p:to>
                                        <p:strVal val="visible"/>
                                      </p:to>
                                    </p:set>
                                    <p:animEffect transition="in" filter="blinds(horizontal)">
                                      <p:cBhvr>
                                        <p:cTn id="20" dur="500"/>
                                        <p:tgtEl>
                                          <p:spTgt spid="18">
                                            <p:graphicEl>
                                              <a:dgm id="{A60F2309-9330-484E-8585-B45D5A2A333B}"/>
                                            </p:graphic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8">
                                            <p:graphicEl>
                                              <a:dgm id="{C289FA19-F58E-40CF-911F-C4C867E34A41}"/>
                                            </p:graphicEl>
                                          </p:spTgt>
                                        </p:tgtEl>
                                        <p:attrNameLst>
                                          <p:attrName>style.visibility</p:attrName>
                                        </p:attrNameLst>
                                      </p:cBhvr>
                                      <p:to>
                                        <p:strVal val="visible"/>
                                      </p:to>
                                    </p:set>
                                    <p:animEffect transition="in" filter="blinds(horizontal)">
                                      <p:cBhvr>
                                        <p:cTn id="23" dur="500"/>
                                        <p:tgtEl>
                                          <p:spTgt spid="18">
                                            <p:graphicEl>
                                              <a:dgm id="{C289FA19-F58E-40CF-911F-C4C867E34A4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8">
                                            <p:graphicEl>
                                              <a:dgm id="{D24A4789-23CA-489D-9162-7EED995BC779}"/>
                                            </p:graphicEl>
                                          </p:spTgt>
                                        </p:tgtEl>
                                        <p:attrNameLst>
                                          <p:attrName>style.visibility</p:attrName>
                                        </p:attrNameLst>
                                      </p:cBhvr>
                                      <p:to>
                                        <p:strVal val="visible"/>
                                      </p:to>
                                    </p:set>
                                    <p:animEffect transition="in" filter="blinds(horizontal)">
                                      <p:cBhvr>
                                        <p:cTn id="28" dur="500"/>
                                        <p:tgtEl>
                                          <p:spTgt spid="18">
                                            <p:graphicEl>
                                              <a:dgm id="{D24A4789-23CA-489D-9162-7EED995BC779}"/>
                                            </p:graphic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8">
                                            <p:graphicEl>
                                              <a:dgm id="{728B02B6-E22C-4006-9993-22823C0379EC}"/>
                                            </p:graphicEl>
                                          </p:spTgt>
                                        </p:tgtEl>
                                        <p:attrNameLst>
                                          <p:attrName>style.visibility</p:attrName>
                                        </p:attrNameLst>
                                      </p:cBhvr>
                                      <p:to>
                                        <p:strVal val="visible"/>
                                      </p:to>
                                    </p:set>
                                    <p:animEffect transition="in" filter="blinds(horizontal)">
                                      <p:cBhvr>
                                        <p:cTn id="31" dur="500"/>
                                        <p:tgtEl>
                                          <p:spTgt spid="18">
                                            <p:graphicEl>
                                              <a:dgm id="{728B02B6-E22C-4006-9993-22823C0379EC}"/>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8">
                                            <p:graphicEl>
                                              <a:dgm id="{2669F0AA-900A-43D5-9668-144BCFB82558}"/>
                                            </p:graphicEl>
                                          </p:spTgt>
                                        </p:tgtEl>
                                        <p:attrNameLst>
                                          <p:attrName>style.visibility</p:attrName>
                                        </p:attrNameLst>
                                      </p:cBhvr>
                                      <p:to>
                                        <p:strVal val="visible"/>
                                      </p:to>
                                    </p:set>
                                    <p:animEffect transition="in" filter="blinds(horizontal)">
                                      <p:cBhvr>
                                        <p:cTn id="36" dur="500"/>
                                        <p:tgtEl>
                                          <p:spTgt spid="18">
                                            <p:graphicEl>
                                              <a:dgm id="{2669F0AA-900A-43D5-9668-144BCFB82558}"/>
                                            </p:graphic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8">
                                            <p:graphicEl>
                                              <a:dgm id="{8E58AB70-48F7-44AE-A496-4F845980D444}"/>
                                            </p:graphicEl>
                                          </p:spTgt>
                                        </p:tgtEl>
                                        <p:attrNameLst>
                                          <p:attrName>style.visibility</p:attrName>
                                        </p:attrNameLst>
                                      </p:cBhvr>
                                      <p:to>
                                        <p:strVal val="visible"/>
                                      </p:to>
                                    </p:set>
                                    <p:animEffect transition="in" filter="blinds(horizontal)">
                                      <p:cBhvr>
                                        <p:cTn id="39" dur="500"/>
                                        <p:tgtEl>
                                          <p:spTgt spid="18">
                                            <p:graphicEl>
                                              <a:dgm id="{8E58AB70-48F7-44AE-A496-4F845980D444}"/>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8">
                                            <p:graphicEl>
                                              <a:dgm id="{0785E81E-8041-4C27-8FFC-ECC6AA4A99CB}"/>
                                            </p:graphicEl>
                                          </p:spTgt>
                                        </p:tgtEl>
                                        <p:attrNameLst>
                                          <p:attrName>style.visibility</p:attrName>
                                        </p:attrNameLst>
                                      </p:cBhvr>
                                      <p:to>
                                        <p:strVal val="visible"/>
                                      </p:to>
                                    </p:set>
                                    <p:animEffect transition="in" filter="blinds(horizontal)">
                                      <p:cBhvr>
                                        <p:cTn id="44" dur="500"/>
                                        <p:tgtEl>
                                          <p:spTgt spid="18">
                                            <p:graphicEl>
                                              <a:dgm id="{0785E81E-8041-4C27-8FFC-ECC6AA4A99CB}"/>
                                            </p:graphicEl>
                                          </p:spTgt>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8">
                                            <p:graphicEl>
                                              <a:dgm id="{296C2AEC-5E45-4CAF-842E-1F8287FA11B1}"/>
                                            </p:graphicEl>
                                          </p:spTgt>
                                        </p:tgtEl>
                                        <p:attrNameLst>
                                          <p:attrName>style.visibility</p:attrName>
                                        </p:attrNameLst>
                                      </p:cBhvr>
                                      <p:to>
                                        <p:strVal val="visible"/>
                                      </p:to>
                                    </p:set>
                                    <p:animEffect transition="in" filter="blinds(horizontal)">
                                      <p:cBhvr>
                                        <p:cTn id="47" dur="500"/>
                                        <p:tgtEl>
                                          <p:spTgt spid="18">
                                            <p:graphicEl>
                                              <a:dgm id="{296C2AEC-5E45-4CAF-842E-1F8287FA11B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357422" y="142852"/>
            <a:ext cx="5429288" cy="9541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ZA" sz="2800" b="1" dirty="0" smtClean="0">
                <a:latin typeface="Arial Black" pitchFamily="34" charset="0"/>
              </a:rPr>
              <a:t>Defusing a hot situation in the classroom</a:t>
            </a:r>
            <a:endParaRPr lang="en-ZA" sz="2800" b="1" dirty="0">
              <a:latin typeface="Arial Black" pitchFamily="34" charset="0"/>
            </a:endParaRPr>
          </a:p>
        </p:txBody>
      </p:sp>
      <p:graphicFrame>
        <p:nvGraphicFramePr>
          <p:cNvPr id="15" name="Diagram 14"/>
          <p:cNvGraphicFramePr/>
          <p:nvPr/>
        </p:nvGraphicFramePr>
        <p:xfrm>
          <a:off x="857224" y="1142984"/>
          <a:ext cx="7572428"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8"/>
          <p:cNvGrpSpPr/>
          <p:nvPr/>
        </p:nvGrpSpPr>
        <p:grpSpPr>
          <a:xfrm>
            <a:off x="0" y="6072181"/>
            <a:ext cx="9144000" cy="785819"/>
            <a:chOff x="0" y="4643445"/>
            <a:chExt cx="9144000" cy="785819"/>
          </a:xfrm>
        </p:grpSpPr>
        <p:pic>
          <p:nvPicPr>
            <p:cNvPr id="5" name="Picture 4" descr="Picture1.jpg"/>
            <p:cNvPicPr/>
            <p:nvPr/>
          </p:nvPicPr>
          <p:blipFill>
            <a:blip r:embed="rId7">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6" name="Picture 5"/>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7" name="Picture 6"/>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8" name="Rounded Rectangle 7"/>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5">
                                            <p:graphicEl>
                                              <a:dgm id="{35815FEB-1FB1-474E-B1AF-85DB1973779D}"/>
                                            </p:graphicEl>
                                          </p:spTgt>
                                        </p:tgtEl>
                                        <p:attrNameLst>
                                          <p:attrName>style.visibility</p:attrName>
                                        </p:attrNameLst>
                                      </p:cBhvr>
                                      <p:to>
                                        <p:strVal val="visible"/>
                                      </p:to>
                                    </p:set>
                                    <p:animEffect transition="in" filter="wheel(4)">
                                      <p:cBhvr>
                                        <p:cTn id="7" dur="1000"/>
                                        <p:tgtEl>
                                          <p:spTgt spid="15">
                                            <p:graphicEl>
                                              <a:dgm id="{35815FEB-1FB1-474E-B1AF-85DB1973779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5">
                                            <p:graphicEl>
                                              <a:dgm id="{4E202B72-3D6D-4AF1-9CD0-4CCD6F80AD4E}"/>
                                            </p:graphicEl>
                                          </p:spTgt>
                                        </p:tgtEl>
                                        <p:attrNameLst>
                                          <p:attrName>style.visibility</p:attrName>
                                        </p:attrNameLst>
                                      </p:cBhvr>
                                      <p:to>
                                        <p:strVal val="visible"/>
                                      </p:to>
                                    </p:set>
                                    <p:animEffect transition="in" filter="wheel(4)">
                                      <p:cBhvr>
                                        <p:cTn id="12" dur="1000"/>
                                        <p:tgtEl>
                                          <p:spTgt spid="15">
                                            <p:graphicEl>
                                              <a:dgm id="{4E202B72-3D6D-4AF1-9CD0-4CCD6F80AD4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5">
                                            <p:graphicEl>
                                              <a:dgm id="{3837A402-EAD7-42F5-A472-E7390D3B3410}"/>
                                            </p:graphicEl>
                                          </p:spTgt>
                                        </p:tgtEl>
                                        <p:attrNameLst>
                                          <p:attrName>style.visibility</p:attrName>
                                        </p:attrNameLst>
                                      </p:cBhvr>
                                      <p:to>
                                        <p:strVal val="visible"/>
                                      </p:to>
                                    </p:set>
                                    <p:animEffect transition="in" filter="wheel(4)">
                                      <p:cBhvr>
                                        <p:cTn id="17" dur="1000"/>
                                        <p:tgtEl>
                                          <p:spTgt spid="15">
                                            <p:graphicEl>
                                              <a:dgm id="{3837A402-EAD7-42F5-A472-E7390D3B341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0034" y="142852"/>
            <a:ext cx="8143900" cy="9541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ZA" sz="2800" b="1" dirty="0" smtClean="0">
                <a:latin typeface="Arial Black" pitchFamily="34" charset="0"/>
              </a:rPr>
              <a:t>Defusing a hot situation in the classroom</a:t>
            </a:r>
            <a:endParaRPr lang="en-ZA" sz="2800" b="1" dirty="0">
              <a:latin typeface="Arial Black" pitchFamily="34" charset="0"/>
            </a:endParaRPr>
          </a:p>
        </p:txBody>
      </p:sp>
      <p:graphicFrame>
        <p:nvGraphicFramePr>
          <p:cNvPr id="13" name="Diagram 12"/>
          <p:cNvGraphicFramePr/>
          <p:nvPr/>
        </p:nvGraphicFramePr>
        <p:xfrm>
          <a:off x="642910" y="1428736"/>
          <a:ext cx="7929618" cy="4214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8"/>
          <p:cNvGrpSpPr/>
          <p:nvPr/>
        </p:nvGrpSpPr>
        <p:grpSpPr>
          <a:xfrm>
            <a:off x="0" y="6072181"/>
            <a:ext cx="9144000" cy="785819"/>
            <a:chOff x="0" y="4643445"/>
            <a:chExt cx="9144000" cy="785819"/>
          </a:xfrm>
        </p:grpSpPr>
        <p:pic>
          <p:nvPicPr>
            <p:cNvPr id="5" name="Picture 4" descr="Picture1.jpg"/>
            <p:cNvPicPr/>
            <p:nvPr/>
          </p:nvPicPr>
          <p:blipFill>
            <a:blip r:embed="rId7">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6" name="Picture 5"/>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8" name="Picture 7"/>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9" name="Rounded Rectangle 8"/>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graphicEl>
                                              <a:dgm id="{A3C450F7-8F39-4472-9749-A64D7CFA6E04}"/>
                                            </p:graphicEl>
                                          </p:spTgt>
                                        </p:tgtEl>
                                        <p:attrNameLst>
                                          <p:attrName>style.visibility</p:attrName>
                                        </p:attrNameLst>
                                      </p:cBhvr>
                                      <p:to>
                                        <p:strVal val="visible"/>
                                      </p:to>
                                    </p:set>
                                    <p:animEffect transition="in" filter="slide(fromBottom)">
                                      <p:cBhvr>
                                        <p:cTn id="7" dur="500"/>
                                        <p:tgtEl>
                                          <p:spTgt spid="13">
                                            <p:graphicEl>
                                              <a:dgm id="{A3C450F7-8F39-4472-9749-A64D7CFA6E0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
                                            <p:graphicEl>
                                              <a:dgm id="{3BBB3CE8-E5E1-444F-BC99-CB156A5A233D}"/>
                                            </p:graphicEl>
                                          </p:spTgt>
                                        </p:tgtEl>
                                        <p:attrNameLst>
                                          <p:attrName>style.visibility</p:attrName>
                                        </p:attrNameLst>
                                      </p:cBhvr>
                                      <p:to>
                                        <p:strVal val="visible"/>
                                      </p:to>
                                    </p:set>
                                    <p:animEffect transition="in" filter="slide(fromBottom)">
                                      <p:cBhvr>
                                        <p:cTn id="12" dur="500"/>
                                        <p:tgtEl>
                                          <p:spTgt spid="13">
                                            <p:graphicEl>
                                              <a:dgm id="{3BBB3CE8-E5E1-444F-BC99-CB156A5A233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
                                            <p:graphicEl>
                                              <a:dgm id="{C65BBF24-8B78-4A66-B9E3-1F04A3D2CFB5}"/>
                                            </p:graphicEl>
                                          </p:spTgt>
                                        </p:tgtEl>
                                        <p:attrNameLst>
                                          <p:attrName>style.visibility</p:attrName>
                                        </p:attrNameLst>
                                      </p:cBhvr>
                                      <p:to>
                                        <p:strVal val="visible"/>
                                      </p:to>
                                    </p:set>
                                    <p:animEffect transition="in" filter="slide(fromBottom)">
                                      <p:cBhvr>
                                        <p:cTn id="17" dur="500"/>
                                        <p:tgtEl>
                                          <p:spTgt spid="13">
                                            <p:graphicEl>
                                              <a:dgm id="{C65BBF24-8B78-4A66-B9E3-1F04A3D2CFB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3">
                                            <p:graphicEl>
                                              <a:dgm id="{FF10D0FF-CAC0-424D-808E-843712A5E624}"/>
                                            </p:graphicEl>
                                          </p:spTgt>
                                        </p:tgtEl>
                                        <p:attrNameLst>
                                          <p:attrName>style.visibility</p:attrName>
                                        </p:attrNameLst>
                                      </p:cBhvr>
                                      <p:to>
                                        <p:strVal val="visible"/>
                                      </p:to>
                                    </p:set>
                                    <p:animEffect transition="in" filter="slide(fromBottom)">
                                      <p:cBhvr>
                                        <p:cTn id="22" dur="500"/>
                                        <p:tgtEl>
                                          <p:spTgt spid="13">
                                            <p:graphicEl>
                                              <a:dgm id="{FF10D0FF-CAC0-424D-808E-843712A5E62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142852"/>
            <a:ext cx="8143900" cy="9541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ZA" sz="2800" b="1" dirty="0" smtClean="0">
                <a:latin typeface="Arial Black" pitchFamily="34" charset="0"/>
              </a:rPr>
              <a:t>Defusing a hot situation in the classroom</a:t>
            </a:r>
            <a:endParaRPr lang="en-ZA" sz="2800" b="1" dirty="0">
              <a:latin typeface="Arial Black" pitchFamily="34" charset="0"/>
            </a:endParaRPr>
          </a:p>
        </p:txBody>
      </p:sp>
      <p:graphicFrame>
        <p:nvGraphicFramePr>
          <p:cNvPr id="12" name="Diagram 11"/>
          <p:cNvGraphicFramePr/>
          <p:nvPr/>
        </p:nvGraphicFramePr>
        <p:xfrm>
          <a:off x="785786" y="1214422"/>
          <a:ext cx="7500990"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8"/>
          <p:cNvGrpSpPr/>
          <p:nvPr/>
        </p:nvGrpSpPr>
        <p:grpSpPr>
          <a:xfrm>
            <a:off x="0" y="6072181"/>
            <a:ext cx="9144000" cy="785819"/>
            <a:chOff x="0" y="4643445"/>
            <a:chExt cx="9144000" cy="785819"/>
          </a:xfrm>
        </p:grpSpPr>
        <p:pic>
          <p:nvPicPr>
            <p:cNvPr id="5" name="Picture 4" descr="Picture1.jpg"/>
            <p:cNvPicPr/>
            <p:nvPr/>
          </p:nvPicPr>
          <p:blipFill>
            <a:blip r:embed="rId6">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6" name="Picture 5"/>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7" name="Picture 6"/>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8" name="Rounded Rectangle 7"/>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
                                            <p:graphicEl>
                                              <a:dgm id="{A3C450F7-8F39-4472-9749-A64D7CFA6E04}"/>
                                            </p:graphicEl>
                                          </p:spTgt>
                                        </p:tgtEl>
                                        <p:attrNameLst>
                                          <p:attrName>style.visibility</p:attrName>
                                        </p:attrNameLst>
                                      </p:cBhvr>
                                      <p:to>
                                        <p:strVal val="visible"/>
                                      </p:to>
                                    </p:set>
                                    <p:animEffect transition="in" filter="slide(fromBottom)">
                                      <p:cBhvr>
                                        <p:cTn id="7" dur="500"/>
                                        <p:tgtEl>
                                          <p:spTgt spid="12">
                                            <p:graphicEl>
                                              <a:dgm id="{A3C450F7-8F39-4472-9749-A64D7CFA6E0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
                                            <p:graphicEl>
                                              <a:dgm id="{3BBB3CE8-E5E1-444F-BC99-CB156A5A233D}"/>
                                            </p:graphicEl>
                                          </p:spTgt>
                                        </p:tgtEl>
                                        <p:attrNameLst>
                                          <p:attrName>style.visibility</p:attrName>
                                        </p:attrNameLst>
                                      </p:cBhvr>
                                      <p:to>
                                        <p:strVal val="visible"/>
                                      </p:to>
                                    </p:set>
                                    <p:animEffect transition="in" filter="slide(fromBottom)">
                                      <p:cBhvr>
                                        <p:cTn id="12" dur="500"/>
                                        <p:tgtEl>
                                          <p:spTgt spid="12">
                                            <p:graphicEl>
                                              <a:dgm id="{3BBB3CE8-E5E1-444F-BC99-CB156A5A233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2">
                                            <p:graphicEl>
                                              <a:dgm id="{C65BBF24-8B78-4A66-B9E3-1F04A3D2CFB5}"/>
                                            </p:graphicEl>
                                          </p:spTgt>
                                        </p:tgtEl>
                                        <p:attrNameLst>
                                          <p:attrName>style.visibility</p:attrName>
                                        </p:attrNameLst>
                                      </p:cBhvr>
                                      <p:to>
                                        <p:strVal val="visible"/>
                                      </p:to>
                                    </p:set>
                                    <p:animEffect transition="in" filter="slide(fromBottom)">
                                      <p:cBhvr>
                                        <p:cTn id="17" dur="500"/>
                                        <p:tgtEl>
                                          <p:spTgt spid="12">
                                            <p:graphicEl>
                                              <a:dgm id="{C65BBF24-8B78-4A66-B9E3-1F04A3D2CFB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2">
                                            <p:graphicEl>
                                              <a:dgm id="{FF10D0FF-CAC0-424D-808E-843712A5E624}"/>
                                            </p:graphicEl>
                                          </p:spTgt>
                                        </p:tgtEl>
                                        <p:attrNameLst>
                                          <p:attrName>style.visibility</p:attrName>
                                        </p:attrNameLst>
                                      </p:cBhvr>
                                      <p:to>
                                        <p:strVal val="visible"/>
                                      </p:to>
                                    </p:set>
                                    <p:animEffect transition="in" filter="slide(fromBottom)">
                                      <p:cBhvr>
                                        <p:cTn id="22" dur="500"/>
                                        <p:tgtEl>
                                          <p:spTgt spid="12">
                                            <p:graphicEl>
                                              <a:dgm id="{FF10D0FF-CAC0-424D-808E-843712A5E62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2">
                                            <p:graphicEl>
                                              <a:dgm id="{640DE9A9-C6E1-42A7-87A9-5F651ED59359}"/>
                                            </p:graphicEl>
                                          </p:spTgt>
                                        </p:tgtEl>
                                        <p:attrNameLst>
                                          <p:attrName>style.visibility</p:attrName>
                                        </p:attrNameLst>
                                      </p:cBhvr>
                                      <p:to>
                                        <p:strVal val="visible"/>
                                      </p:to>
                                    </p:set>
                                    <p:animEffect transition="in" filter="slide(fromBottom)">
                                      <p:cBhvr>
                                        <p:cTn id="27" dur="500"/>
                                        <p:tgtEl>
                                          <p:spTgt spid="12">
                                            <p:graphicEl>
                                              <a:dgm id="{640DE9A9-C6E1-42A7-87A9-5F651ED5935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2">
                                            <p:graphicEl>
                                              <a:dgm id="{82D2ECE3-05DC-4C2B-86E9-F87E4495D341}"/>
                                            </p:graphicEl>
                                          </p:spTgt>
                                        </p:tgtEl>
                                        <p:attrNameLst>
                                          <p:attrName>style.visibility</p:attrName>
                                        </p:attrNameLst>
                                      </p:cBhvr>
                                      <p:to>
                                        <p:strVal val="visible"/>
                                      </p:to>
                                    </p:set>
                                    <p:animEffect transition="in" filter="slide(fromBottom)">
                                      <p:cBhvr>
                                        <p:cTn id="32" dur="500"/>
                                        <p:tgtEl>
                                          <p:spTgt spid="12">
                                            <p:graphicEl>
                                              <a:dgm id="{82D2ECE3-05DC-4C2B-86E9-F87E4495D34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8596" y="142852"/>
            <a:ext cx="8501154" cy="584775"/>
          </a:xfrm>
          <a:prstGeom prst="rect">
            <a:avLst/>
          </a:prstGeom>
          <a:noFill/>
        </p:spPr>
        <p:txBody>
          <a:bodyPr wrap="square" rtlCol="0">
            <a:spAutoFit/>
          </a:bodyPr>
          <a:lstStyle/>
          <a:p>
            <a:pPr algn="ctr"/>
            <a:r>
              <a:rPr lang="en-ZA" sz="3200" b="1" dirty="0" smtClean="0">
                <a:latin typeface="Arial Black" pitchFamily="34" charset="0"/>
              </a:rPr>
              <a:t>Discipline for normal misbehaviour</a:t>
            </a:r>
            <a:endParaRPr lang="en-ZA" sz="3200" b="1" dirty="0">
              <a:latin typeface="Arial Black" pitchFamily="34" charset="0"/>
            </a:endParaRPr>
          </a:p>
        </p:txBody>
      </p:sp>
      <p:grpSp>
        <p:nvGrpSpPr>
          <p:cNvPr id="25" name="Group 24"/>
          <p:cNvGrpSpPr/>
          <p:nvPr/>
        </p:nvGrpSpPr>
        <p:grpSpPr>
          <a:xfrm>
            <a:off x="142844" y="1000108"/>
            <a:ext cx="8786874" cy="954107"/>
            <a:chOff x="142844" y="1000108"/>
            <a:chExt cx="8786874" cy="954107"/>
          </a:xfrm>
        </p:grpSpPr>
        <p:sp>
          <p:nvSpPr>
            <p:cNvPr id="7" name="TextBox 6"/>
            <p:cNvSpPr txBox="1"/>
            <p:nvPr/>
          </p:nvSpPr>
          <p:spPr>
            <a:xfrm>
              <a:off x="642910" y="1000108"/>
              <a:ext cx="8286808" cy="954107"/>
            </a:xfrm>
            <a:prstGeom prst="rect">
              <a:avLst/>
            </a:prstGeom>
            <a:noFill/>
          </p:spPr>
          <p:txBody>
            <a:bodyPr wrap="square" rtlCol="0">
              <a:spAutoFit/>
            </a:bodyPr>
            <a:lstStyle/>
            <a:p>
              <a:r>
                <a:rPr lang="en-ZA" sz="2800" dirty="0" smtClean="0">
                  <a:latin typeface="Arial Narrow" pitchFamily="34" charset="0"/>
                </a:rPr>
                <a:t>Sometimes damaging issues, that call for punishment, will arise.</a:t>
              </a:r>
              <a:endParaRPr lang="en-ZA" sz="2800" dirty="0">
                <a:latin typeface="Arial Narrow" pitchFamily="34" charset="0"/>
              </a:endParaRPr>
            </a:p>
          </p:txBody>
        </p:sp>
        <p:sp>
          <p:nvSpPr>
            <p:cNvPr id="10" name="Right Arrow 9"/>
            <p:cNvSpPr/>
            <p:nvPr/>
          </p:nvSpPr>
          <p:spPr>
            <a:xfrm>
              <a:off x="142844" y="1214422"/>
              <a:ext cx="357190" cy="14287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a:p>
          </p:txBody>
        </p:sp>
      </p:grpSp>
      <p:grpSp>
        <p:nvGrpSpPr>
          <p:cNvPr id="11" name="Group 8"/>
          <p:cNvGrpSpPr/>
          <p:nvPr/>
        </p:nvGrpSpPr>
        <p:grpSpPr>
          <a:xfrm>
            <a:off x="0" y="6072181"/>
            <a:ext cx="9144000" cy="785819"/>
            <a:chOff x="0" y="4643445"/>
            <a:chExt cx="9144000" cy="785819"/>
          </a:xfrm>
        </p:grpSpPr>
        <p:pic>
          <p:nvPicPr>
            <p:cNvPr id="12" name="Picture 11" descr="Picture1.jpg"/>
            <p:cNvPicPr/>
            <p:nvPr/>
          </p:nvPicPr>
          <p:blipFill>
            <a:blip r:embed="rId3">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14" name="Picture 1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15" name="Picture 1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6" name="Rounded Rectangle 15"/>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grpSp>
        <p:nvGrpSpPr>
          <p:cNvPr id="23" name="Group 22"/>
          <p:cNvGrpSpPr/>
          <p:nvPr/>
        </p:nvGrpSpPr>
        <p:grpSpPr>
          <a:xfrm>
            <a:off x="214282" y="3500438"/>
            <a:ext cx="8643998" cy="523220"/>
            <a:chOff x="214282" y="3500438"/>
            <a:chExt cx="8643998" cy="523220"/>
          </a:xfrm>
        </p:grpSpPr>
        <p:sp>
          <p:nvSpPr>
            <p:cNvPr id="13" name="Right Arrow 12"/>
            <p:cNvSpPr/>
            <p:nvPr/>
          </p:nvSpPr>
          <p:spPr>
            <a:xfrm>
              <a:off x="214282" y="3714752"/>
              <a:ext cx="357190" cy="14287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a:p>
          </p:txBody>
        </p:sp>
        <p:sp>
          <p:nvSpPr>
            <p:cNvPr id="17" name="TextBox 16"/>
            <p:cNvSpPr txBox="1"/>
            <p:nvPr/>
          </p:nvSpPr>
          <p:spPr>
            <a:xfrm>
              <a:off x="642910" y="3500438"/>
              <a:ext cx="8215370"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ZA" sz="2800" dirty="0" smtClean="0">
                  <a:latin typeface="Arial Narrow" pitchFamily="34" charset="0"/>
                </a:rPr>
                <a:t>Sometimes commit serious offences without wilful intent.</a:t>
              </a:r>
              <a:endParaRPr lang="en-ZA" sz="2800" dirty="0">
                <a:latin typeface="Arial Narrow" pitchFamily="34" charset="0"/>
              </a:endParaRPr>
            </a:p>
          </p:txBody>
        </p:sp>
      </p:grpSp>
      <p:grpSp>
        <p:nvGrpSpPr>
          <p:cNvPr id="22" name="Group 21"/>
          <p:cNvGrpSpPr/>
          <p:nvPr/>
        </p:nvGrpSpPr>
        <p:grpSpPr>
          <a:xfrm>
            <a:off x="214282" y="4572008"/>
            <a:ext cx="8715436" cy="954107"/>
            <a:chOff x="214282" y="4572008"/>
            <a:chExt cx="8715436" cy="954107"/>
          </a:xfrm>
        </p:grpSpPr>
        <p:sp>
          <p:nvSpPr>
            <p:cNvPr id="18" name="TextBox 17"/>
            <p:cNvSpPr txBox="1"/>
            <p:nvPr/>
          </p:nvSpPr>
          <p:spPr>
            <a:xfrm>
              <a:off x="642910" y="4572008"/>
              <a:ext cx="8286808" cy="95410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ZA" sz="2800" dirty="0" smtClean="0">
                  <a:latin typeface="Arial Narrow" pitchFamily="34" charset="0"/>
                </a:rPr>
                <a:t>Sometimes they are experimenting to see what the boundaries are.</a:t>
              </a:r>
              <a:endParaRPr lang="en-ZA" sz="2800" dirty="0">
                <a:latin typeface="Arial Narrow" pitchFamily="34" charset="0"/>
              </a:endParaRPr>
            </a:p>
          </p:txBody>
        </p:sp>
        <p:sp>
          <p:nvSpPr>
            <p:cNvPr id="20" name="Right Arrow 19"/>
            <p:cNvSpPr/>
            <p:nvPr/>
          </p:nvSpPr>
          <p:spPr>
            <a:xfrm>
              <a:off x="214282" y="4857760"/>
              <a:ext cx="357190" cy="14287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a:p>
          </p:txBody>
        </p:sp>
      </p:grpSp>
      <p:grpSp>
        <p:nvGrpSpPr>
          <p:cNvPr id="26" name="Group 25"/>
          <p:cNvGrpSpPr/>
          <p:nvPr/>
        </p:nvGrpSpPr>
        <p:grpSpPr>
          <a:xfrm>
            <a:off x="142844" y="2357430"/>
            <a:ext cx="9001156" cy="523220"/>
            <a:chOff x="142844" y="2357430"/>
            <a:chExt cx="9001156" cy="523220"/>
          </a:xfrm>
        </p:grpSpPr>
        <p:sp>
          <p:nvSpPr>
            <p:cNvPr id="8" name="TextBox 7"/>
            <p:cNvSpPr txBox="1"/>
            <p:nvPr/>
          </p:nvSpPr>
          <p:spPr>
            <a:xfrm>
              <a:off x="571440" y="2357430"/>
              <a:ext cx="8572560" cy="523220"/>
            </a:xfrm>
            <a:prstGeom prst="rect">
              <a:avLst/>
            </a:prstGeom>
            <a:noFill/>
          </p:spPr>
          <p:txBody>
            <a:bodyPr wrap="square" rtlCol="0">
              <a:spAutoFit/>
            </a:bodyPr>
            <a:lstStyle/>
            <a:p>
              <a:r>
                <a:rPr lang="en-ZA" sz="2800" dirty="0" smtClean="0">
                  <a:latin typeface="Arial Narrow" pitchFamily="34" charset="0"/>
                </a:rPr>
                <a:t>Punishment is necessary to supplement constructive guidance.</a:t>
              </a:r>
              <a:endParaRPr lang="en-ZA" sz="2800" dirty="0">
                <a:latin typeface="Arial Narrow" pitchFamily="34" charset="0"/>
              </a:endParaRPr>
            </a:p>
          </p:txBody>
        </p:sp>
        <p:sp>
          <p:nvSpPr>
            <p:cNvPr id="21" name="Right Arrow 20"/>
            <p:cNvSpPr/>
            <p:nvPr/>
          </p:nvSpPr>
          <p:spPr>
            <a:xfrm>
              <a:off x="142844" y="2571744"/>
              <a:ext cx="357190" cy="14287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ZA"/>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2846" y="214290"/>
            <a:ext cx="8501154" cy="584775"/>
          </a:xfrm>
          <a:prstGeom prst="rect">
            <a:avLst/>
          </a:prstGeom>
          <a:noFill/>
        </p:spPr>
        <p:txBody>
          <a:bodyPr wrap="square" rtlCol="0">
            <a:spAutoFit/>
          </a:bodyPr>
          <a:lstStyle/>
          <a:p>
            <a:pPr algn="ctr"/>
            <a:r>
              <a:rPr lang="en-ZA" sz="3200" b="1" dirty="0" smtClean="0">
                <a:latin typeface="Arial Black" pitchFamily="34" charset="0"/>
              </a:rPr>
              <a:t>Forms of Punishment</a:t>
            </a:r>
            <a:endParaRPr lang="en-ZA" sz="3200" b="1" dirty="0">
              <a:latin typeface="Arial Black" pitchFamily="34" charset="0"/>
            </a:endParaRPr>
          </a:p>
        </p:txBody>
      </p:sp>
      <p:sp>
        <p:nvSpPr>
          <p:cNvPr id="7" name="Rectangle 6"/>
          <p:cNvSpPr/>
          <p:nvPr/>
        </p:nvSpPr>
        <p:spPr>
          <a:xfrm>
            <a:off x="428596" y="1285860"/>
            <a:ext cx="1714512" cy="421484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ZA" sz="2000" b="1" u="sng" dirty="0" smtClean="0">
                <a:latin typeface="Arial Narrow" pitchFamily="34" charset="0"/>
              </a:rPr>
              <a:t>Dismissal from the classroom:</a:t>
            </a:r>
          </a:p>
          <a:p>
            <a:pPr algn="ctr"/>
            <a:endParaRPr lang="en-ZA" sz="2000" b="1" dirty="0" smtClean="0">
              <a:latin typeface="Arial Narrow" pitchFamily="34" charset="0"/>
            </a:endParaRPr>
          </a:p>
          <a:p>
            <a:pPr algn="ctr"/>
            <a:r>
              <a:rPr lang="en-ZA" sz="2000" b="1" dirty="0" smtClean="0">
                <a:latin typeface="Arial Narrow" pitchFamily="34" charset="0"/>
              </a:rPr>
              <a:t>Used for persistent repetition of disorderly conduct</a:t>
            </a:r>
            <a:endParaRPr lang="en-ZA" sz="2000" b="1" dirty="0">
              <a:latin typeface="Arial Narrow" pitchFamily="34" charset="0"/>
            </a:endParaRPr>
          </a:p>
        </p:txBody>
      </p:sp>
      <p:sp>
        <p:nvSpPr>
          <p:cNvPr id="8" name="Rectangle 7"/>
          <p:cNvSpPr/>
          <p:nvPr/>
        </p:nvSpPr>
        <p:spPr>
          <a:xfrm>
            <a:off x="4929190" y="1571612"/>
            <a:ext cx="1643074" cy="407196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ZA" sz="2000" b="1" u="sng" dirty="0" smtClean="0">
                <a:latin typeface="Arial Narrow" pitchFamily="34" charset="0"/>
              </a:rPr>
              <a:t>Sending a learner to the principal</a:t>
            </a:r>
            <a:r>
              <a:rPr lang="en-ZA" sz="2000" b="1" dirty="0" smtClean="0">
                <a:latin typeface="Arial Narrow" pitchFamily="34" charset="0"/>
              </a:rPr>
              <a:t>:</a:t>
            </a:r>
          </a:p>
          <a:p>
            <a:pPr algn="ctr"/>
            <a:endParaRPr lang="en-ZA" sz="2000" b="1" dirty="0" smtClean="0">
              <a:latin typeface="Arial Narrow" pitchFamily="34" charset="0"/>
            </a:endParaRPr>
          </a:p>
          <a:p>
            <a:pPr algn="ctr"/>
            <a:endParaRPr lang="en-ZA" sz="2000" b="1" dirty="0" smtClean="0">
              <a:latin typeface="Arial Narrow" pitchFamily="34" charset="0"/>
            </a:endParaRPr>
          </a:p>
          <a:p>
            <a:pPr algn="ctr"/>
            <a:r>
              <a:rPr lang="en-ZA" sz="2000" b="1" dirty="0" smtClean="0">
                <a:latin typeface="Arial Narrow" pitchFamily="34" charset="0"/>
              </a:rPr>
              <a:t>Reserved for serious incidents in which order of the entire madressah is involved</a:t>
            </a:r>
            <a:endParaRPr lang="en-ZA" sz="2000" b="1" dirty="0">
              <a:latin typeface="Arial Narrow" pitchFamily="34" charset="0"/>
            </a:endParaRPr>
          </a:p>
        </p:txBody>
      </p:sp>
      <p:grpSp>
        <p:nvGrpSpPr>
          <p:cNvPr id="12" name="Group 8"/>
          <p:cNvGrpSpPr/>
          <p:nvPr/>
        </p:nvGrpSpPr>
        <p:grpSpPr>
          <a:xfrm>
            <a:off x="0" y="6072181"/>
            <a:ext cx="9144000" cy="785819"/>
            <a:chOff x="0" y="4643445"/>
            <a:chExt cx="9144000" cy="785819"/>
          </a:xfrm>
        </p:grpSpPr>
        <p:pic>
          <p:nvPicPr>
            <p:cNvPr id="13" name="Picture 12" descr="Picture1.jpg"/>
            <p:cNvPicPr/>
            <p:nvPr/>
          </p:nvPicPr>
          <p:blipFill>
            <a:blip r:embed="rId2">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14" name="Picture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15" name="Picture 1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6" name="Rounded Rectangle 15"/>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pic>
        <p:nvPicPr>
          <p:cNvPr id="17" name="Picture 16" descr="238816-exit_door1.jpg"/>
          <p:cNvPicPr>
            <a:picLocks noChangeAspect="1"/>
          </p:cNvPicPr>
          <p:nvPr/>
        </p:nvPicPr>
        <p:blipFill>
          <a:blip r:embed="rId5"/>
          <a:stretch>
            <a:fillRect/>
          </a:stretch>
        </p:blipFill>
        <p:spPr>
          <a:xfrm>
            <a:off x="2643174" y="2714620"/>
            <a:ext cx="1785950" cy="2568454"/>
          </a:xfrm>
          <a:prstGeom prst="rect">
            <a:avLst/>
          </a:prstGeom>
        </p:spPr>
      </p:pic>
      <p:pic>
        <p:nvPicPr>
          <p:cNvPr id="18" name="Picture 17" descr="principal-office.jpg"/>
          <p:cNvPicPr>
            <a:picLocks noChangeAspect="1"/>
          </p:cNvPicPr>
          <p:nvPr/>
        </p:nvPicPr>
        <p:blipFill>
          <a:blip r:embed="rId6"/>
          <a:stretch>
            <a:fillRect/>
          </a:stretch>
        </p:blipFill>
        <p:spPr>
          <a:xfrm>
            <a:off x="6858016" y="1857364"/>
            <a:ext cx="1750223" cy="21431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 presetClass="entr" presetSubtype="16" fill="hold" nodeType="afterEffect">
                                  <p:stCondLst>
                                    <p:cond delay="150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ppt_x"/>
                                          </p:val>
                                        </p:tav>
                                        <p:tav tm="100000">
                                          <p:val>
                                            <p:strVal val="#ppt_x"/>
                                          </p:val>
                                        </p:tav>
                                      </p:tavLst>
                                    </p:anim>
                                    <p:anim calcmode="lin" valueType="num">
                                      <p:cBhvr additive="base">
                                        <p:cTn id="18" dur="1000" fill="hold"/>
                                        <p:tgtEl>
                                          <p:spTgt spid="8"/>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4" presetClass="entr" presetSubtype="16" fill="hold" nodeType="afterEffect">
                                  <p:stCondLst>
                                    <p:cond delay="150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2846" y="214290"/>
            <a:ext cx="8501154" cy="584775"/>
          </a:xfrm>
          <a:prstGeom prst="rect">
            <a:avLst/>
          </a:prstGeom>
          <a:noFill/>
        </p:spPr>
        <p:txBody>
          <a:bodyPr wrap="square" rtlCol="0">
            <a:spAutoFit/>
          </a:bodyPr>
          <a:lstStyle/>
          <a:p>
            <a:pPr algn="ctr"/>
            <a:r>
              <a:rPr lang="en-ZA" sz="3200" b="1" dirty="0" smtClean="0">
                <a:latin typeface="Arial Black" pitchFamily="34" charset="0"/>
              </a:rPr>
              <a:t>Forms of Punishment</a:t>
            </a:r>
            <a:endParaRPr lang="en-ZA" sz="3200" b="1" dirty="0">
              <a:latin typeface="Arial Black" pitchFamily="34" charset="0"/>
            </a:endParaRPr>
          </a:p>
        </p:txBody>
      </p:sp>
      <p:sp>
        <p:nvSpPr>
          <p:cNvPr id="9" name="Rectangle 8"/>
          <p:cNvSpPr/>
          <p:nvPr/>
        </p:nvSpPr>
        <p:spPr>
          <a:xfrm>
            <a:off x="214282" y="1142984"/>
            <a:ext cx="1285884" cy="435771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ZA" sz="2000" b="1" u="sng" dirty="0" smtClean="0">
                <a:latin typeface="Arial Narrow" pitchFamily="34" charset="0"/>
              </a:rPr>
              <a:t>Scolding:</a:t>
            </a:r>
          </a:p>
          <a:p>
            <a:pPr algn="ctr"/>
            <a:endParaRPr lang="en-ZA" sz="2000" b="1" dirty="0" smtClean="0">
              <a:latin typeface="Arial Narrow" pitchFamily="34" charset="0"/>
            </a:endParaRPr>
          </a:p>
          <a:p>
            <a:pPr algn="ctr"/>
            <a:endParaRPr lang="en-ZA" sz="2000" b="1" dirty="0" smtClean="0">
              <a:latin typeface="Arial Narrow" pitchFamily="34" charset="0"/>
            </a:endParaRPr>
          </a:p>
          <a:p>
            <a:pPr algn="ctr"/>
            <a:r>
              <a:rPr lang="en-ZA" sz="2000" b="1" dirty="0" smtClean="0">
                <a:latin typeface="Arial Narrow" pitchFamily="34" charset="0"/>
              </a:rPr>
              <a:t>Used rarely</a:t>
            </a:r>
          </a:p>
          <a:p>
            <a:pPr algn="ctr"/>
            <a:r>
              <a:rPr lang="en-ZA" sz="2000" b="1" dirty="0" smtClean="0">
                <a:latin typeface="Arial Narrow" pitchFamily="34" charset="0"/>
              </a:rPr>
              <a:t>Shouldn't be done in front of the whole class.</a:t>
            </a:r>
            <a:endParaRPr lang="en-ZA" sz="2000" b="1" dirty="0">
              <a:latin typeface="Arial Narrow" pitchFamily="34" charset="0"/>
            </a:endParaRPr>
          </a:p>
        </p:txBody>
      </p:sp>
      <p:sp>
        <p:nvSpPr>
          <p:cNvPr id="10" name="Rectangle 9"/>
          <p:cNvSpPr/>
          <p:nvPr/>
        </p:nvSpPr>
        <p:spPr>
          <a:xfrm>
            <a:off x="3143240" y="1785926"/>
            <a:ext cx="1357322" cy="335758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ZA" sz="2000" b="1" u="sng" dirty="0" smtClean="0">
                <a:latin typeface="Arial Narrow" pitchFamily="34" charset="0"/>
              </a:rPr>
              <a:t>Depriving child of playtime.</a:t>
            </a:r>
            <a:endParaRPr lang="en-ZA" sz="2000" b="1" u="sng" dirty="0">
              <a:latin typeface="Arial Narrow" pitchFamily="34" charset="0"/>
            </a:endParaRPr>
          </a:p>
        </p:txBody>
      </p:sp>
      <p:sp>
        <p:nvSpPr>
          <p:cNvPr id="11" name="Rectangle 10"/>
          <p:cNvSpPr/>
          <p:nvPr/>
        </p:nvSpPr>
        <p:spPr>
          <a:xfrm>
            <a:off x="6215074" y="1357298"/>
            <a:ext cx="2643206" cy="235745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ZA" sz="2000" b="1" u="sng" dirty="0" smtClean="0">
                <a:latin typeface="Arial Narrow" pitchFamily="34" charset="0"/>
              </a:rPr>
              <a:t>Expulsion:</a:t>
            </a:r>
          </a:p>
          <a:p>
            <a:pPr algn="ctr"/>
            <a:endParaRPr lang="en-ZA" sz="2000" b="1" dirty="0" smtClean="0">
              <a:latin typeface="Arial Narrow" pitchFamily="34" charset="0"/>
            </a:endParaRPr>
          </a:p>
          <a:p>
            <a:pPr algn="ctr"/>
            <a:r>
              <a:rPr lang="en-ZA" sz="2000" b="1" dirty="0" smtClean="0">
                <a:latin typeface="Arial Narrow" pitchFamily="34" charset="0"/>
              </a:rPr>
              <a:t>Only extreme cases.</a:t>
            </a:r>
          </a:p>
          <a:p>
            <a:pPr algn="ctr"/>
            <a:r>
              <a:rPr lang="en-ZA" sz="2000" b="1" dirty="0" smtClean="0">
                <a:latin typeface="Arial Narrow" pitchFamily="34" charset="0"/>
              </a:rPr>
              <a:t>Only used when no other alternative is found.</a:t>
            </a:r>
            <a:endParaRPr lang="en-ZA" sz="2000" b="1" dirty="0">
              <a:latin typeface="Arial Narrow" pitchFamily="34" charset="0"/>
            </a:endParaRPr>
          </a:p>
        </p:txBody>
      </p:sp>
      <p:grpSp>
        <p:nvGrpSpPr>
          <p:cNvPr id="2" name="Group 8"/>
          <p:cNvGrpSpPr/>
          <p:nvPr/>
        </p:nvGrpSpPr>
        <p:grpSpPr>
          <a:xfrm>
            <a:off x="0" y="6072181"/>
            <a:ext cx="9144000" cy="785819"/>
            <a:chOff x="0" y="4643445"/>
            <a:chExt cx="9144000" cy="785819"/>
          </a:xfrm>
        </p:grpSpPr>
        <p:pic>
          <p:nvPicPr>
            <p:cNvPr id="13" name="Picture 12" descr="Picture1.jpg"/>
            <p:cNvPicPr/>
            <p:nvPr/>
          </p:nvPicPr>
          <p:blipFill>
            <a:blip r:embed="rId2">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14" name="Picture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15" name="Picture 1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6" name="Rounded Rectangle 15"/>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pic>
        <p:nvPicPr>
          <p:cNvPr id="17" name="Picture 16" descr="pointing_finger.jpg"/>
          <p:cNvPicPr>
            <a:picLocks noChangeAspect="1"/>
          </p:cNvPicPr>
          <p:nvPr/>
        </p:nvPicPr>
        <p:blipFill>
          <a:blip r:embed="rId5"/>
          <a:stretch>
            <a:fillRect/>
          </a:stretch>
        </p:blipFill>
        <p:spPr>
          <a:xfrm>
            <a:off x="1643042" y="3000372"/>
            <a:ext cx="1391161" cy="1428760"/>
          </a:xfrm>
          <a:prstGeom prst="rect">
            <a:avLst/>
          </a:prstGeom>
        </p:spPr>
      </p:pic>
      <p:pic>
        <p:nvPicPr>
          <p:cNvPr id="18" name="Picture 17" descr="playground.png"/>
          <p:cNvPicPr>
            <a:picLocks noChangeAspect="1"/>
          </p:cNvPicPr>
          <p:nvPr/>
        </p:nvPicPr>
        <p:blipFill>
          <a:blip r:embed="rId6" cstate="print"/>
          <a:stretch>
            <a:fillRect/>
          </a:stretch>
        </p:blipFill>
        <p:spPr>
          <a:xfrm>
            <a:off x="4643438" y="2500306"/>
            <a:ext cx="1429274" cy="1139665"/>
          </a:xfrm>
          <a:prstGeom prst="rect">
            <a:avLst/>
          </a:prstGeom>
        </p:spPr>
      </p:pic>
      <p:pic>
        <p:nvPicPr>
          <p:cNvPr id="19" name="Picture 18" descr="expelled.jpg"/>
          <p:cNvPicPr>
            <a:picLocks noChangeAspect="1"/>
          </p:cNvPicPr>
          <p:nvPr/>
        </p:nvPicPr>
        <p:blipFill>
          <a:blip r:embed="rId7"/>
          <a:stretch>
            <a:fillRect/>
          </a:stretch>
        </p:blipFill>
        <p:spPr>
          <a:xfrm>
            <a:off x="6357950" y="4000504"/>
            <a:ext cx="2396832" cy="13477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6" presetClass="entr" presetSubtype="16" fill="hold" nodeType="afterEffect">
                                  <p:stCondLst>
                                    <p:cond delay="100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6" presetClass="entr" presetSubtype="16" fill="hold" nodeType="afterEffect">
                                  <p:stCondLst>
                                    <p:cond delay="100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ntr" presetSubtype="2"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1+#ppt_w/2"/>
                                          </p:val>
                                        </p:tav>
                                        <p:tav tm="100000">
                                          <p:val>
                                            <p:strVal val="#ppt_x"/>
                                          </p:val>
                                        </p:tav>
                                      </p:tavLst>
                                    </p:anim>
                                    <p:anim calcmode="lin" valueType="num">
                                      <p:cBhvr additive="base">
                                        <p:cTn id="28" dur="10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6" presetClass="entr" presetSubtype="16" fill="hold" nodeType="afterEffect">
                                  <p:stCondLst>
                                    <p:cond delay="1000"/>
                                  </p:stCondLst>
                                  <p:childTnLst>
                                    <p:set>
                                      <p:cBhvr>
                                        <p:cTn id="31" dur="1" fill="hold">
                                          <p:stCondLst>
                                            <p:cond delay="0"/>
                                          </p:stCondLst>
                                        </p:cTn>
                                        <p:tgtEl>
                                          <p:spTgt spid="19"/>
                                        </p:tgtEl>
                                        <p:attrNameLst>
                                          <p:attrName>style.visibility</p:attrName>
                                        </p:attrNameLst>
                                      </p:cBhvr>
                                      <p:to>
                                        <p:strVal val="visible"/>
                                      </p:to>
                                    </p:set>
                                    <p:animEffect transition="in" filter="circle(in)">
                                      <p:cBhvr>
                                        <p:cTn id="3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14282" y="142852"/>
            <a:ext cx="8715404" cy="830997"/>
          </a:xfrm>
          <a:prstGeom prst="rect">
            <a:avLst/>
          </a:prstGeom>
          <a:noFill/>
        </p:spPr>
        <p:txBody>
          <a:bodyPr wrap="square" rtlCol="0">
            <a:spAutoFit/>
          </a:bodyPr>
          <a:lstStyle/>
          <a:p>
            <a:pPr algn="ctr"/>
            <a:r>
              <a:rPr lang="en-ZA" sz="2400" b="1" i="1" dirty="0" smtClean="0">
                <a:latin typeface="Arial Narrow" pitchFamily="34" charset="0"/>
              </a:rPr>
              <a:t>When dealing with children, we must always look at the loving example of  the prophet (</a:t>
            </a:r>
            <a:r>
              <a:rPr lang="en-ZA" sz="2400" b="1" i="1" dirty="0" err="1" smtClean="0">
                <a:latin typeface="Arial Narrow" pitchFamily="34" charset="0"/>
              </a:rPr>
              <a:t>s.a.w</a:t>
            </a:r>
            <a:r>
              <a:rPr lang="en-ZA" sz="2400" b="1" i="1" dirty="0" smtClean="0">
                <a:latin typeface="Arial Narrow" pitchFamily="34" charset="0"/>
              </a:rPr>
              <a:t>)</a:t>
            </a:r>
            <a:endParaRPr lang="en-ZA" sz="2400" b="1" i="1" dirty="0">
              <a:latin typeface="Arial Narrow" pitchFamily="34" charset="0"/>
            </a:endParaRPr>
          </a:p>
        </p:txBody>
      </p:sp>
      <p:grpSp>
        <p:nvGrpSpPr>
          <p:cNvPr id="2" name="Group 8"/>
          <p:cNvGrpSpPr/>
          <p:nvPr/>
        </p:nvGrpSpPr>
        <p:grpSpPr>
          <a:xfrm>
            <a:off x="0" y="6072181"/>
            <a:ext cx="9144000" cy="785819"/>
            <a:chOff x="0" y="4643445"/>
            <a:chExt cx="9144000" cy="785819"/>
          </a:xfrm>
        </p:grpSpPr>
        <p:pic>
          <p:nvPicPr>
            <p:cNvPr id="5" name="Picture 4" descr="Picture1.jpg"/>
            <p:cNvPicPr/>
            <p:nvPr/>
          </p:nvPicPr>
          <p:blipFill>
            <a:blip r:embed="rId2">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8" name="Rounded Rectangle 7"/>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
        <p:nvSpPr>
          <p:cNvPr id="9" name="Rectangle 8"/>
          <p:cNvSpPr/>
          <p:nvPr/>
        </p:nvSpPr>
        <p:spPr>
          <a:xfrm>
            <a:off x="357158" y="1428736"/>
            <a:ext cx="2214578" cy="4214842"/>
          </a:xfrm>
          <a:prstGeom prst="rect">
            <a:avLst/>
          </a:prstGeom>
          <a:noFill/>
          <a:ln w="28575">
            <a:solidFill>
              <a:srgbClr val="00B050"/>
            </a:solidFill>
          </a:ln>
        </p:spPr>
        <p:style>
          <a:lnRef idx="1">
            <a:schemeClr val="accent3"/>
          </a:lnRef>
          <a:fillRef idx="2">
            <a:schemeClr val="accent3"/>
          </a:fillRef>
          <a:effectRef idx="1">
            <a:schemeClr val="accent3"/>
          </a:effectRef>
          <a:fontRef idx="minor">
            <a:schemeClr val="dk1"/>
          </a:fontRef>
        </p:style>
        <p:txBody>
          <a:bodyPr rtlCol="0" anchor="ctr"/>
          <a:lstStyle/>
          <a:p>
            <a:pPr lvl="0" algn="ctr"/>
            <a:r>
              <a:rPr lang="en-ZA" b="1" dirty="0" smtClean="0">
                <a:latin typeface="Arial Narrow" pitchFamily="34" charset="0"/>
              </a:rPr>
              <a:t>Teach Allah’s quality of forgiveness before His qualities of punishment and retribution.</a:t>
            </a:r>
            <a:endParaRPr lang="en-ZA" b="1" dirty="0" smtClean="0"/>
          </a:p>
          <a:p>
            <a:pPr algn="ctr"/>
            <a:endParaRPr lang="en-ZA" b="1" dirty="0"/>
          </a:p>
        </p:txBody>
      </p:sp>
      <p:cxnSp>
        <p:nvCxnSpPr>
          <p:cNvPr id="12" name="Elbow Connector 11"/>
          <p:cNvCxnSpPr/>
          <p:nvPr/>
        </p:nvCxnSpPr>
        <p:spPr>
          <a:xfrm flipV="1">
            <a:off x="2571736" y="1714488"/>
            <a:ext cx="2357454" cy="571504"/>
          </a:xfrm>
          <a:prstGeom prst="bentConnector3">
            <a:avLst>
              <a:gd name="adj1" fmla="val 50000"/>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a:off x="2571736" y="2714620"/>
            <a:ext cx="2428892" cy="571504"/>
          </a:xfrm>
          <a:prstGeom prst="bentConnector3">
            <a:avLst>
              <a:gd name="adj1" fmla="val 50000"/>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929190" y="1357298"/>
            <a:ext cx="4000528" cy="78581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ZA" b="1" dirty="0" smtClean="0">
              <a:solidFill>
                <a:schemeClr val="tx1"/>
              </a:solidFill>
              <a:latin typeface="Arial Narrow" pitchFamily="34" charset="0"/>
            </a:endParaRPr>
          </a:p>
          <a:p>
            <a:pPr lvl="0" algn="ctr"/>
            <a:r>
              <a:rPr lang="en-ZA" b="1" dirty="0" smtClean="0">
                <a:solidFill>
                  <a:schemeClr val="tx1"/>
                </a:solidFill>
                <a:latin typeface="Arial Narrow" pitchFamily="34" charset="0"/>
              </a:rPr>
              <a:t>This creates confidence in the child, not humiliation.</a:t>
            </a:r>
            <a:endParaRPr lang="en-ZA" dirty="0" smtClean="0">
              <a:solidFill>
                <a:schemeClr val="tx1"/>
              </a:solidFill>
            </a:endParaRPr>
          </a:p>
          <a:p>
            <a:pPr algn="ctr"/>
            <a:endParaRPr lang="en-ZA" dirty="0">
              <a:solidFill>
                <a:schemeClr val="tx1"/>
              </a:solidFill>
            </a:endParaRPr>
          </a:p>
        </p:txBody>
      </p:sp>
      <p:sp>
        <p:nvSpPr>
          <p:cNvPr id="16" name="Rectangle 15"/>
          <p:cNvSpPr/>
          <p:nvPr/>
        </p:nvSpPr>
        <p:spPr>
          <a:xfrm>
            <a:off x="5000628" y="2714620"/>
            <a:ext cx="3929090" cy="78581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ZA" b="1" dirty="0" smtClean="0">
              <a:solidFill>
                <a:schemeClr val="tx1"/>
              </a:solidFill>
              <a:latin typeface="Arial Narrow" pitchFamily="34" charset="0"/>
            </a:endParaRPr>
          </a:p>
          <a:p>
            <a:pPr lvl="0" algn="ctr"/>
            <a:r>
              <a:rPr lang="en-ZA" b="1" dirty="0" smtClean="0">
                <a:solidFill>
                  <a:schemeClr val="tx1"/>
                </a:solidFill>
                <a:latin typeface="Arial Narrow" pitchFamily="34" charset="0"/>
              </a:rPr>
              <a:t>He (</a:t>
            </a:r>
            <a:r>
              <a:rPr lang="en-ZA" b="1" dirty="0" err="1" smtClean="0">
                <a:solidFill>
                  <a:schemeClr val="tx1"/>
                </a:solidFill>
                <a:latin typeface="Arial Narrow" pitchFamily="34" charset="0"/>
              </a:rPr>
              <a:t>s.a.w</a:t>
            </a:r>
            <a:r>
              <a:rPr lang="en-ZA" b="1" dirty="0" smtClean="0">
                <a:solidFill>
                  <a:schemeClr val="tx1"/>
                </a:solidFill>
                <a:latin typeface="Arial Narrow" pitchFamily="34" charset="0"/>
              </a:rPr>
              <a:t>) said “He  is not one of us who does not show mercy to our little ones”.</a:t>
            </a:r>
            <a:endParaRPr lang="en-ZA" dirty="0" smtClean="0">
              <a:solidFill>
                <a:schemeClr val="tx1"/>
              </a:solidFill>
            </a:endParaRPr>
          </a:p>
          <a:p>
            <a:pPr algn="ctr"/>
            <a:endParaRPr lang="en-ZA" dirty="0">
              <a:solidFill>
                <a:schemeClr val="tx1"/>
              </a:solidFill>
            </a:endParaRPr>
          </a:p>
        </p:txBody>
      </p:sp>
      <p:cxnSp>
        <p:nvCxnSpPr>
          <p:cNvPr id="19" name="Elbow Connector 18"/>
          <p:cNvCxnSpPr/>
          <p:nvPr/>
        </p:nvCxnSpPr>
        <p:spPr>
          <a:xfrm>
            <a:off x="2571736" y="5357826"/>
            <a:ext cx="2428892" cy="357190"/>
          </a:xfrm>
          <a:prstGeom prst="bentConnector3">
            <a:avLst>
              <a:gd name="adj1" fmla="val 50000"/>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flipV="1">
            <a:off x="2571736" y="4429132"/>
            <a:ext cx="2428892" cy="428628"/>
          </a:xfrm>
          <a:prstGeom prst="bentConnector3">
            <a:avLst>
              <a:gd name="adj1" fmla="val 50000"/>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000628" y="4000504"/>
            <a:ext cx="3929090" cy="57150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ZA" b="1" dirty="0" smtClean="0">
                <a:solidFill>
                  <a:schemeClr val="tx1"/>
                </a:solidFill>
                <a:latin typeface="Arial Narrow" pitchFamily="34" charset="0"/>
              </a:rPr>
              <a:t>He (</a:t>
            </a:r>
            <a:r>
              <a:rPr lang="en-ZA" b="1" dirty="0" err="1" smtClean="0">
                <a:solidFill>
                  <a:schemeClr val="tx1"/>
                </a:solidFill>
                <a:latin typeface="Arial Narrow" pitchFamily="34" charset="0"/>
              </a:rPr>
              <a:t>s.a.w</a:t>
            </a:r>
            <a:r>
              <a:rPr lang="en-ZA" b="1" dirty="0" smtClean="0">
                <a:solidFill>
                  <a:schemeClr val="tx1"/>
                </a:solidFill>
                <a:latin typeface="Arial Narrow" pitchFamily="34" charset="0"/>
              </a:rPr>
              <a:t>) never once beat a child.</a:t>
            </a:r>
            <a:endParaRPr lang="en-ZA" dirty="0" smtClean="0">
              <a:solidFill>
                <a:schemeClr val="tx1"/>
              </a:solidFill>
            </a:endParaRPr>
          </a:p>
          <a:p>
            <a:pPr algn="ctr"/>
            <a:endParaRPr lang="en-ZA" dirty="0">
              <a:solidFill>
                <a:schemeClr val="tx1"/>
              </a:solidFill>
            </a:endParaRPr>
          </a:p>
        </p:txBody>
      </p:sp>
      <p:sp>
        <p:nvSpPr>
          <p:cNvPr id="24" name="Rectangle 23"/>
          <p:cNvSpPr/>
          <p:nvPr/>
        </p:nvSpPr>
        <p:spPr>
          <a:xfrm>
            <a:off x="5000628" y="5000636"/>
            <a:ext cx="3929090" cy="92869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ZA" b="1" i="1" dirty="0" smtClean="0">
              <a:solidFill>
                <a:schemeClr val="tx1"/>
              </a:solidFill>
              <a:latin typeface="Arial Narrow" pitchFamily="34" charset="0"/>
            </a:endParaRPr>
          </a:p>
          <a:p>
            <a:pPr lvl="0" algn="ctr"/>
            <a:r>
              <a:rPr lang="en-ZA" b="1" i="1" dirty="0" smtClean="0">
                <a:solidFill>
                  <a:schemeClr val="tx1"/>
                </a:solidFill>
                <a:latin typeface="Arial Narrow" pitchFamily="34" charset="0"/>
              </a:rPr>
              <a:t>He (</a:t>
            </a:r>
            <a:r>
              <a:rPr lang="en-ZA" b="1" i="1" dirty="0" err="1" smtClean="0">
                <a:solidFill>
                  <a:schemeClr val="tx1"/>
                </a:solidFill>
                <a:latin typeface="Arial Narrow" pitchFamily="34" charset="0"/>
              </a:rPr>
              <a:t>s.a.w</a:t>
            </a:r>
            <a:r>
              <a:rPr lang="en-ZA" b="1" i="1" dirty="0" smtClean="0">
                <a:solidFill>
                  <a:schemeClr val="tx1"/>
                </a:solidFill>
                <a:latin typeface="Arial Narrow" pitchFamily="34" charset="0"/>
              </a:rPr>
              <a:t>) taught that the first thing to build in the child is love for Allah and his messenger, not fear.</a:t>
            </a:r>
            <a:endParaRPr lang="en-ZA" dirty="0" smtClean="0">
              <a:solidFill>
                <a:schemeClr val="tx1"/>
              </a:solidFill>
            </a:endParaRPr>
          </a:p>
          <a:p>
            <a:pPr algn="ctr"/>
            <a:endParaRPr lang="en-ZA"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heckerboard(across)">
                                      <p:cBhvr>
                                        <p:cTn id="15" dur="500"/>
                                        <p:tgtEl>
                                          <p:spTgt spid="15"/>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heckerboard(across)">
                                      <p:cBhvr>
                                        <p:cTn id="23" dur="500"/>
                                        <p:tgtEl>
                                          <p:spTgt spid="16"/>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checkerboard(across)">
                                      <p:cBhvr>
                                        <p:cTn id="31" dur="500"/>
                                        <p:tgtEl>
                                          <p:spTgt spid="23"/>
                                        </p:tgtEl>
                                      </p:cBhvr>
                                    </p:animEffect>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checkerboard(across)">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14348" y="4357694"/>
            <a:ext cx="7000924" cy="1200329"/>
          </a:xfrm>
          <a:prstGeom prst="rect">
            <a:avLst/>
          </a:prstGeom>
          <a:noFill/>
        </p:spPr>
        <p:txBody>
          <a:bodyPr wrap="square" rtlCol="0">
            <a:spAutoFit/>
          </a:bodyPr>
          <a:lstStyle/>
          <a:p>
            <a:pPr algn="ctr"/>
            <a:r>
              <a:rPr lang="en-ZA" sz="2400" dirty="0" smtClean="0">
                <a:latin typeface="Arial Rounded MT Bold" pitchFamily="34" charset="0"/>
              </a:rPr>
              <a:t>What are your thoughts on the importance of discipline</a:t>
            </a:r>
            <a:r>
              <a:rPr lang="en-ZA" sz="2400" dirty="0" smtClean="0">
                <a:latin typeface="Arial Rounded MT Bold" pitchFamily="34" charset="0"/>
              </a:rPr>
              <a:t>?</a:t>
            </a:r>
          </a:p>
          <a:p>
            <a:pPr algn="ctr"/>
            <a:r>
              <a:rPr lang="en-ZA" sz="2400" dirty="0" smtClean="0">
                <a:latin typeface="Arial Rounded MT Bold" pitchFamily="34" charset="0"/>
              </a:rPr>
              <a:t>Make some notes and let’s discuss!</a:t>
            </a:r>
            <a:endParaRPr lang="en-ZA" sz="2400" dirty="0">
              <a:latin typeface="Arial Rounded MT Bold" pitchFamily="34" charset="0"/>
            </a:endParaRPr>
          </a:p>
        </p:txBody>
      </p:sp>
      <p:sp>
        <p:nvSpPr>
          <p:cNvPr id="11" name="TextBox 10"/>
          <p:cNvSpPr txBox="1"/>
          <p:nvPr/>
        </p:nvSpPr>
        <p:spPr>
          <a:xfrm>
            <a:off x="500034" y="428604"/>
            <a:ext cx="8358246" cy="830997"/>
          </a:xfrm>
          <a:prstGeom prst="rect">
            <a:avLst/>
          </a:prstGeom>
          <a:noFill/>
        </p:spPr>
        <p:txBody>
          <a:bodyPr wrap="square" rtlCol="0">
            <a:spAutoFit/>
          </a:bodyPr>
          <a:lstStyle/>
          <a:p>
            <a:pPr algn="ctr"/>
            <a:r>
              <a:rPr lang="en-ZA" sz="2400" dirty="0" smtClean="0">
                <a:latin typeface="Arial Rounded MT Bold" pitchFamily="34" charset="0"/>
              </a:rPr>
              <a:t>Discipline, like any other subject, needs creative ideas in order to be taught effectively to learners.</a:t>
            </a:r>
            <a:endParaRPr lang="en-ZA" sz="2400" dirty="0">
              <a:latin typeface="Arial Rounded MT Bold" pitchFamily="34" charset="0"/>
            </a:endParaRPr>
          </a:p>
        </p:txBody>
      </p:sp>
      <p:grpSp>
        <p:nvGrpSpPr>
          <p:cNvPr id="2" name="Group 9"/>
          <p:cNvGrpSpPr/>
          <p:nvPr/>
        </p:nvGrpSpPr>
        <p:grpSpPr>
          <a:xfrm>
            <a:off x="3286116" y="1571612"/>
            <a:ext cx="2500330" cy="2071702"/>
            <a:chOff x="3428992" y="1357298"/>
            <a:chExt cx="2690824" cy="2690824"/>
          </a:xfrm>
        </p:grpSpPr>
        <p:pic>
          <p:nvPicPr>
            <p:cNvPr id="8" name="Picture 7" descr="figure_colored_light_bulb_puzzle_md_wm.gif"/>
            <p:cNvPicPr>
              <a:picLocks noChangeAspect="1"/>
            </p:cNvPicPr>
            <p:nvPr/>
          </p:nvPicPr>
          <p:blipFill>
            <a:blip r:embed="rId2"/>
            <a:stretch>
              <a:fillRect/>
            </a:stretch>
          </p:blipFill>
          <p:spPr>
            <a:xfrm>
              <a:off x="3428992" y="1357298"/>
              <a:ext cx="2690824" cy="2690824"/>
            </a:xfrm>
            <a:prstGeom prst="rect">
              <a:avLst/>
            </a:prstGeom>
          </p:spPr>
        </p:pic>
        <p:sp>
          <p:nvSpPr>
            <p:cNvPr id="7" name="Rectangle 6"/>
            <p:cNvSpPr/>
            <p:nvPr/>
          </p:nvSpPr>
          <p:spPr>
            <a:xfrm>
              <a:off x="3571868" y="3571876"/>
              <a:ext cx="2500330"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2" name="Group 11"/>
          <p:cNvGrpSpPr/>
          <p:nvPr/>
        </p:nvGrpSpPr>
        <p:grpSpPr>
          <a:xfrm>
            <a:off x="0" y="6072181"/>
            <a:ext cx="9144000" cy="785819"/>
            <a:chOff x="0" y="4643445"/>
            <a:chExt cx="9144000" cy="785819"/>
          </a:xfrm>
        </p:grpSpPr>
        <p:pic>
          <p:nvPicPr>
            <p:cNvPr id="17" name="Picture 16" descr="Picture1.jpg"/>
            <p:cNvPicPr/>
            <p:nvPr/>
          </p:nvPicPr>
          <p:blipFill>
            <a:blip r:embed="rId3">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18" name="Picture 1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19" name="Picture 1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20" name="Rounded Rectangle 19"/>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
        <p:nvSpPr>
          <p:cNvPr id="13" name="Rectangle 12"/>
          <p:cNvSpPr/>
          <p:nvPr/>
        </p:nvSpPr>
        <p:spPr>
          <a:xfrm>
            <a:off x="214282" y="214290"/>
            <a:ext cx="8715436" cy="5643602"/>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ZA"/>
          </a:p>
        </p:txBody>
      </p:sp>
      <p:pic>
        <p:nvPicPr>
          <p:cNvPr id="15" name="Picture 11" descr="C:\Users\myacer\AppData\Local\Microsoft\Windows\INetCache\IE\4S6B1ILD\notepad[1].png"/>
          <p:cNvPicPr>
            <a:picLocks noChangeAspect="1" noChangeArrowheads="1"/>
          </p:cNvPicPr>
          <p:nvPr/>
        </p:nvPicPr>
        <p:blipFill>
          <a:blip r:embed="rId6"/>
          <a:srcRect/>
          <a:stretch>
            <a:fillRect/>
          </a:stretch>
        </p:blipFill>
        <p:spPr bwMode="auto">
          <a:xfrm>
            <a:off x="7429520" y="4357694"/>
            <a:ext cx="1290638" cy="12906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714348" y="928670"/>
            <a:ext cx="4786346" cy="4857784"/>
          </a:xfrm>
        </p:spPr>
        <p:txBody>
          <a:bodyPr>
            <a:normAutofit/>
          </a:bodyPr>
          <a:lstStyle/>
          <a:p>
            <a:pPr eaLnBrk="1" hangingPunct="1"/>
            <a:r>
              <a:rPr lang="en-US" sz="2800" b="1" dirty="0" smtClean="0">
                <a:latin typeface="Arial Narrow" pitchFamily="34" charset="0"/>
              </a:rPr>
              <a:t>Against the Law.</a:t>
            </a:r>
          </a:p>
          <a:p>
            <a:pPr eaLnBrk="1" hangingPunct="1"/>
            <a:r>
              <a:rPr lang="en-US" sz="2800" b="1" dirty="0" smtClean="0">
                <a:latin typeface="Arial Narrow" pitchFamily="34" charset="0"/>
              </a:rPr>
              <a:t>They gain status amongst peers. Marks shown as a sign of pride.</a:t>
            </a:r>
          </a:p>
          <a:p>
            <a:pPr eaLnBrk="1" hangingPunct="1"/>
            <a:r>
              <a:rPr lang="en-US" sz="2800" b="1" dirty="0" smtClean="0">
                <a:latin typeface="Arial Narrow" pitchFamily="34" charset="0"/>
              </a:rPr>
              <a:t>Creates resentment.</a:t>
            </a:r>
          </a:p>
          <a:p>
            <a:pPr eaLnBrk="1" hangingPunct="1"/>
            <a:r>
              <a:rPr lang="en-US" sz="2800" b="1" dirty="0" smtClean="0">
                <a:latin typeface="Arial Narrow" pitchFamily="34" charset="0"/>
              </a:rPr>
              <a:t>No link between punishment and “the supposed” wayward behavior.</a:t>
            </a:r>
          </a:p>
          <a:p>
            <a:pPr eaLnBrk="1" hangingPunct="1"/>
            <a:r>
              <a:rPr lang="en-US" sz="2800" b="1" dirty="0" smtClean="0">
                <a:latin typeface="Arial Narrow" pitchFamily="34" charset="0"/>
              </a:rPr>
              <a:t>It leads to “dropping out”</a:t>
            </a:r>
          </a:p>
        </p:txBody>
      </p:sp>
      <p:pic>
        <p:nvPicPr>
          <p:cNvPr id="61442" name="Picture 2" descr="http://previous.presstv.ir/photo/20120703/s.alambaigi20120703034732170.jpg"/>
          <p:cNvPicPr>
            <a:picLocks noChangeAspect="1" noChangeArrowheads="1"/>
          </p:cNvPicPr>
          <p:nvPr/>
        </p:nvPicPr>
        <p:blipFill>
          <a:blip r:embed="rId2"/>
          <a:srcRect l="12820" r="20513"/>
          <a:stretch>
            <a:fillRect/>
          </a:stretch>
        </p:blipFill>
        <p:spPr bwMode="auto">
          <a:xfrm>
            <a:off x="5944361" y="1643050"/>
            <a:ext cx="2932718" cy="32147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357158" y="214290"/>
            <a:ext cx="8501154" cy="523220"/>
          </a:xfrm>
          <a:prstGeom prst="rect">
            <a:avLst/>
          </a:prstGeom>
          <a:noFill/>
        </p:spPr>
        <p:txBody>
          <a:bodyPr wrap="square" rtlCol="0">
            <a:spAutoFit/>
          </a:bodyPr>
          <a:lstStyle/>
          <a:p>
            <a:pPr algn="ctr"/>
            <a:r>
              <a:rPr lang="en-ZA" sz="2800" b="1" dirty="0" smtClean="0">
                <a:latin typeface="Arial Black" pitchFamily="34" charset="0"/>
              </a:rPr>
              <a:t>Corporal Punishment</a:t>
            </a:r>
            <a:endParaRPr lang="en-ZA" sz="2800" b="1" dirty="0">
              <a:latin typeface="Arial Black" pitchFamily="34" charset="0"/>
            </a:endParaRPr>
          </a:p>
        </p:txBody>
      </p:sp>
      <p:grpSp>
        <p:nvGrpSpPr>
          <p:cNvPr id="5" name="Group 8"/>
          <p:cNvGrpSpPr/>
          <p:nvPr/>
        </p:nvGrpSpPr>
        <p:grpSpPr>
          <a:xfrm>
            <a:off x="0" y="6072181"/>
            <a:ext cx="9144000" cy="785819"/>
            <a:chOff x="0" y="4643445"/>
            <a:chExt cx="9144000" cy="785819"/>
          </a:xfrm>
        </p:grpSpPr>
        <p:pic>
          <p:nvPicPr>
            <p:cNvPr id="6" name="Picture 5" descr="Picture1.jpg"/>
            <p:cNvPicPr/>
            <p:nvPr/>
          </p:nvPicPr>
          <p:blipFill>
            <a:blip r:embed="rId3">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9" name="Rounded Rectangle 8"/>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linds(horizontal)">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blinds(horizontal)">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blinds(horizontal)">
                                      <p:cBhvr>
                                        <p:cTn id="17" dur="5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blinds(horizontal)">
                                      <p:cBhvr>
                                        <p:cTn id="22" dur="500"/>
                                        <p:tgtEl>
                                          <p:spTgt spid="81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blinds(horizontal)">
                                      <p:cBhvr>
                                        <p:cTn id="27"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500034" y="1071546"/>
            <a:ext cx="8215370" cy="4668839"/>
          </a:xfrm>
        </p:spPr>
        <p:txBody>
          <a:bodyPr>
            <a:normAutofit/>
          </a:bodyPr>
          <a:lstStyle/>
          <a:p>
            <a:pPr marL="812800" lvl="0" indent="-812800">
              <a:lnSpc>
                <a:spcPct val="90000"/>
              </a:lnSpc>
              <a:buClr>
                <a:schemeClr val="accent1"/>
              </a:buClr>
              <a:defRPr/>
            </a:pPr>
            <a:r>
              <a:rPr lang="en-US" sz="2800" b="1" dirty="0" smtClean="0">
                <a:latin typeface="Arial Narrow" pitchFamily="34" charset="0"/>
              </a:rPr>
              <a:t>These are usually displayed by very young learners.</a:t>
            </a:r>
          </a:p>
          <a:p>
            <a:pPr marL="812800" lvl="0" indent="-812800">
              <a:lnSpc>
                <a:spcPct val="90000"/>
              </a:lnSpc>
              <a:buClr>
                <a:schemeClr val="accent1"/>
              </a:buClr>
              <a:defRPr/>
            </a:pPr>
            <a:endParaRPr lang="en-US" sz="2800" b="1" dirty="0" smtClean="0">
              <a:latin typeface="Arial Narrow" pitchFamily="34" charset="0"/>
            </a:endParaRPr>
          </a:p>
          <a:p>
            <a:pPr marL="812800" lvl="0" indent="-812800">
              <a:lnSpc>
                <a:spcPct val="90000"/>
              </a:lnSpc>
              <a:buClr>
                <a:schemeClr val="accent1"/>
              </a:buClr>
              <a:defRPr/>
            </a:pPr>
            <a:r>
              <a:rPr lang="en-US" sz="2800" b="1" dirty="0" smtClean="0">
                <a:latin typeface="Arial Narrow" pitchFamily="34" charset="0"/>
              </a:rPr>
              <a:t>At the beginning of each academic year it is advisable to draw up guidelines governing discipline. The idea is to:</a:t>
            </a:r>
          </a:p>
          <a:p>
            <a:pPr marL="812800" lvl="0" indent="-812800">
              <a:lnSpc>
                <a:spcPct val="90000"/>
              </a:lnSpc>
              <a:buClr>
                <a:schemeClr val="accent1"/>
              </a:buClr>
              <a:defRPr/>
            </a:pPr>
            <a:endParaRPr lang="en-US" sz="2800" b="1" dirty="0" smtClean="0">
              <a:latin typeface="Arial Narrow" pitchFamily="34" charset="0"/>
            </a:endParaRPr>
          </a:p>
          <a:p>
            <a:pPr marL="1168400" lvl="1" indent="-711200">
              <a:lnSpc>
                <a:spcPct val="90000"/>
              </a:lnSpc>
              <a:buClr>
                <a:schemeClr val="accent1"/>
              </a:buClr>
              <a:defRPr/>
            </a:pPr>
            <a:r>
              <a:rPr lang="en-US" b="1" dirty="0" smtClean="0">
                <a:latin typeface="Arial Narrow" pitchFamily="34" charset="0"/>
              </a:rPr>
              <a:t>Make them aware</a:t>
            </a:r>
          </a:p>
          <a:p>
            <a:pPr marL="1168400" lvl="1" indent="-711200">
              <a:lnSpc>
                <a:spcPct val="90000"/>
              </a:lnSpc>
              <a:buClr>
                <a:schemeClr val="accent1"/>
              </a:buClr>
              <a:defRPr/>
            </a:pPr>
            <a:r>
              <a:rPr lang="en-US" b="1" dirty="0" smtClean="0">
                <a:latin typeface="Arial Narrow" pitchFamily="34" charset="0"/>
              </a:rPr>
              <a:t>Responsibilities</a:t>
            </a:r>
          </a:p>
          <a:p>
            <a:pPr marL="1168400" lvl="1" indent="-711200">
              <a:lnSpc>
                <a:spcPct val="90000"/>
              </a:lnSpc>
              <a:buClr>
                <a:schemeClr val="accent1"/>
              </a:buClr>
              <a:defRPr/>
            </a:pPr>
            <a:r>
              <a:rPr lang="en-US" b="1" dirty="0" smtClean="0">
                <a:latin typeface="Arial Narrow" pitchFamily="34" charset="0"/>
              </a:rPr>
              <a:t>Rules</a:t>
            </a:r>
          </a:p>
          <a:p>
            <a:pPr marL="1168400" lvl="1" indent="-711200">
              <a:lnSpc>
                <a:spcPct val="90000"/>
              </a:lnSpc>
              <a:buClr>
                <a:schemeClr val="accent1"/>
              </a:buClr>
              <a:defRPr/>
            </a:pPr>
            <a:r>
              <a:rPr lang="en-US" b="1" dirty="0" smtClean="0">
                <a:latin typeface="Arial Narrow" pitchFamily="34" charset="0"/>
              </a:rPr>
              <a:t>Punishment /Disciplinary action</a:t>
            </a:r>
          </a:p>
          <a:p>
            <a:endParaRPr lang="en-ZA" dirty="0"/>
          </a:p>
        </p:txBody>
      </p:sp>
      <p:sp>
        <p:nvSpPr>
          <p:cNvPr id="10" name="TextBox 9"/>
          <p:cNvSpPr txBox="1"/>
          <p:nvPr/>
        </p:nvSpPr>
        <p:spPr>
          <a:xfrm>
            <a:off x="1214414" y="214290"/>
            <a:ext cx="7215238"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ZA" sz="2800" b="1" dirty="0" smtClean="0">
                <a:latin typeface="Arial Black" pitchFamily="34" charset="0"/>
              </a:rPr>
              <a:t>How to manage tantrums</a:t>
            </a:r>
            <a:endParaRPr lang="en-ZA" sz="2800" b="1" dirty="0">
              <a:latin typeface="Arial Black" pitchFamily="34" charset="0"/>
            </a:endParaRPr>
          </a:p>
        </p:txBody>
      </p:sp>
      <p:grpSp>
        <p:nvGrpSpPr>
          <p:cNvPr id="2" name="Group 7"/>
          <p:cNvGrpSpPr/>
          <p:nvPr/>
        </p:nvGrpSpPr>
        <p:grpSpPr>
          <a:xfrm>
            <a:off x="6572264" y="3357562"/>
            <a:ext cx="2095500" cy="2095500"/>
            <a:chOff x="6715140" y="3071810"/>
            <a:chExt cx="2095500" cy="2095500"/>
          </a:xfrm>
        </p:grpSpPr>
        <p:pic>
          <p:nvPicPr>
            <p:cNvPr id="14" name="Picture 13" descr="stick_figure_sitting_confused_md_wm.gif"/>
            <p:cNvPicPr>
              <a:picLocks noChangeAspect="1"/>
            </p:cNvPicPr>
            <p:nvPr/>
          </p:nvPicPr>
          <p:blipFill>
            <a:blip r:embed="rId3"/>
            <a:stretch>
              <a:fillRect/>
            </a:stretch>
          </p:blipFill>
          <p:spPr>
            <a:xfrm>
              <a:off x="6715140" y="3071810"/>
              <a:ext cx="2095500" cy="2095500"/>
            </a:xfrm>
            <a:prstGeom prst="rect">
              <a:avLst/>
            </a:prstGeom>
          </p:spPr>
        </p:pic>
        <p:sp>
          <p:nvSpPr>
            <p:cNvPr id="7" name="Rectangle 6"/>
            <p:cNvSpPr/>
            <p:nvPr/>
          </p:nvSpPr>
          <p:spPr>
            <a:xfrm>
              <a:off x="6786578" y="4786322"/>
              <a:ext cx="1928826"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pSp>
        <p:nvGrpSpPr>
          <p:cNvPr id="8" name="Group 8"/>
          <p:cNvGrpSpPr/>
          <p:nvPr/>
        </p:nvGrpSpPr>
        <p:grpSpPr>
          <a:xfrm>
            <a:off x="0" y="6072181"/>
            <a:ext cx="9144000" cy="785819"/>
            <a:chOff x="0" y="4643445"/>
            <a:chExt cx="9144000" cy="785819"/>
          </a:xfrm>
        </p:grpSpPr>
        <p:pic>
          <p:nvPicPr>
            <p:cNvPr id="9" name="Picture 8" descr="Picture1.jpg"/>
            <p:cNvPicPr/>
            <p:nvPr/>
          </p:nvPicPr>
          <p:blipFill>
            <a:blip r:embed="rId4">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11" name="Picture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12" name="Picture 11"/>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5" name="Rounded Rectangle 14"/>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bldLvl="2"/>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nvGraphicFramePr>
        <p:xfrm>
          <a:off x="500034" y="142852"/>
          <a:ext cx="8286808"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357554" y="142852"/>
            <a:ext cx="2928958"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ZA" sz="3200" b="1" dirty="0" smtClean="0">
                <a:latin typeface="Arial Black" pitchFamily="34" charset="0"/>
              </a:rPr>
              <a:t>Expulsion </a:t>
            </a:r>
            <a:endParaRPr lang="en-ZA" sz="3200" b="1" dirty="0">
              <a:latin typeface="Arial Black" pitchFamily="34" charset="0"/>
            </a:endParaRPr>
          </a:p>
        </p:txBody>
      </p:sp>
      <p:grpSp>
        <p:nvGrpSpPr>
          <p:cNvPr id="4" name="Group 8"/>
          <p:cNvGrpSpPr/>
          <p:nvPr/>
        </p:nvGrpSpPr>
        <p:grpSpPr>
          <a:xfrm>
            <a:off x="0" y="6072181"/>
            <a:ext cx="9144000" cy="785819"/>
            <a:chOff x="0" y="4643445"/>
            <a:chExt cx="9144000" cy="785819"/>
          </a:xfrm>
        </p:grpSpPr>
        <p:pic>
          <p:nvPicPr>
            <p:cNvPr id="5" name="Picture 4" descr="Picture1.jpg"/>
            <p:cNvPicPr/>
            <p:nvPr/>
          </p:nvPicPr>
          <p:blipFill>
            <a:blip r:embed="rId7">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7" name="Picture 6"/>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8" name="Picture 7"/>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9" name="Rounded Rectangle 8"/>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graphicEl>
                                              <a:dgm id="{65B61CA3-431B-4187-AC4F-CC345A68E2FA}"/>
                                            </p:graphicEl>
                                          </p:spTgt>
                                        </p:tgtEl>
                                        <p:attrNameLst>
                                          <p:attrName>style.visibility</p:attrName>
                                        </p:attrNameLst>
                                      </p:cBhvr>
                                      <p:to>
                                        <p:strVal val="visible"/>
                                      </p:to>
                                    </p:set>
                                    <p:animEffect transition="in" filter="blinds(horizontal)">
                                      <p:cBhvr>
                                        <p:cTn id="7" dur="500"/>
                                        <p:tgtEl>
                                          <p:spTgt spid="11">
                                            <p:graphicEl>
                                              <a:dgm id="{65B61CA3-431B-4187-AC4F-CC345A68E2F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graphicEl>
                                              <a:dgm id="{51B2B03A-40D0-47B2-AE09-20CCAFA430BA}"/>
                                            </p:graphicEl>
                                          </p:spTgt>
                                        </p:tgtEl>
                                        <p:attrNameLst>
                                          <p:attrName>style.visibility</p:attrName>
                                        </p:attrNameLst>
                                      </p:cBhvr>
                                      <p:to>
                                        <p:strVal val="visible"/>
                                      </p:to>
                                    </p:set>
                                    <p:animEffect transition="in" filter="blinds(horizontal)">
                                      <p:cBhvr>
                                        <p:cTn id="12" dur="500"/>
                                        <p:tgtEl>
                                          <p:spTgt spid="11">
                                            <p:graphicEl>
                                              <a:dgm id="{51B2B03A-40D0-47B2-AE09-20CCAFA430BA}"/>
                                            </p:graphic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graphicEl>
                                              <a:dgm id="{68515739-397B-4F4E-8A19-31190AA6BDDB}"/>
                                            </p:graphicEl>
                                          </p:spTgt>
                                        </p:tgtEl>
                                        <p:attrNameLst>
                                          <p:attrName>style.visibility</p:attrName>
                                        </p:attrNameLst>
                                      </p:cBhvr>
                                      <p:to>
                                        <p:strVal val="visible"/>
                                      </p:to>
                                    </p:set>
                                    <p:animEffect transition="in" filter="blinds(horizontal)">
                                      <p:cBhvr>
                                        <p:cTn id="15" dur="500"/>
                                        <p:tgtEl>
                                          <p:spTgt spid="11">
                                            <p:graphicEl>
                                              <a:dgm id="{68515739-397B-4F4E-8A19-31190AA6BDD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1">
                                            <p:graphicEl>
                                              <a:dgm id="{ADBEDE0A-C732-47B3-929F-6185E3E4C8C4}"/>
                                            </p:graphicEl>
                                          </p:spTgt>
                                        </p:tgtEl>
                                        <p:attrNameLst>
                                          <p:attrName>style.visibility</p:attrName>
                                        </p:attrNameLst>
                                      </p:cBhvr>
                                      <p:to>
                                        <p:strVal val="visible"/>
                                      </p:to>
                                    </p:set>
                                    <p:animEffect transition="in" filter="blinds(horizontal)">
                                      <p:cBhvr>
                                        <p:cTn id="20" dur="500"/>
                                        <p:tgtEl>
                                          <p:spTgt spid="11">
                                            <p:graphicEl>
                                              <a:dgm id="{ADBEDE0A-C732-47B3-929F-6185E3E4C8C4}"/>
                                            </p:graphic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1">
                                            <p:graphicEl>
                                              <a:dgm id="{500D101E-0D8C-4D4E-A2BB-6C4329E00539}"/>
                                            </p:graphicEl>
                                          </p:spTgt>
                                        </p:tgtEl>
                                        <p:attrNameLst>
                                          <p:attrName>style.visibility</p:attrName>
                                        </p:attrNameLst>
                                      </p:cBhvr>
                                      <p:to>
                                        <p:strVal val="visible"/>
                                      </p:to>
                                    </p:set>
                                    <p:animEffect transition="in" filter="blinds(horizontal)">
                                      <p:cBhvr>
                                        <p:cTn id="23" dur="500"/>
                                        <p:tgtEl>
                                          <p:spTgt spid="11">
                                            <p:graphicEl>
                                              <a:dgm id="{500D101E-0D8C-4D4E-A2BB-6C4329E0053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1">
                                            <p:graphicEl>
                                              <a:dgm id="{58BBE34F-12F3-45F3-BFB4-A70F9C43FFFD}"/>
                                            </p:graphicEl>
                                          </p:spTgt>
                                        </p:tgtEl>
                                        <p:attrNameLst>
                                          <p:attrName>style.visibility</p:attrName>
                                        </p:attrNameLst>
                                      </p:cBhvr>
                                      <p:to>
                                        <p:strVal val="visible"/>
                                      </p:to>
                                    </p:set>
                                    <p:animEffect transition="in" filter="blinds(horizontal)">
                                      <p:cBhvr>
                                        <p:cTn id="28" dur="500"/>
                                        <p:tgtEl>
                                          <p:spTgt spid="11">
                                            <p:graphicEl>
                                              <a:dgm id="{58BBE34F-12F3-45F3-BFB4-A70F9C43FFFD}"/>
                                            </p:graphic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
                                            <p:graphicEl>
                                              <a:dgm id="{BB9277FB-8C46-4BF6-937C-598C611F335F}"/>
                                            </p:graphicEl>
                                          </p:spTgt>
                                        </p:tgtEl>
                                        <p:attrNameLst>
                                          <p:attrName>style.visibility</p:attrName>
                                        </p:attrNameLst>
                                      </p:cBhvr>
                                      <p:to>
                                        <p:strVal val="visible"/>
                                      </p:to>
                                    </p:set>
                                    <p:animEffect transition="in" filter="blinds(horizontal)">
                                      <p:cBhvr>
                                        <p:cTn id="31" dur="500"/>
                                        <p:tgtEl>
                                          <p:spTgt spid="11">
                                            <p:graphicEl>
                                              <a:dgm id="{BB9277FB-8C46-4BF6-937C-598C611F335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nvGraphicFramePr>
        <p:xfrm>
          <a:off x="571472" y="214290"/>
          <a:ext cx="8286808" cy="6429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428992" y="142852"/>
            <a:ext cx="2928958"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ZA" sz="3200" b="1" dirty="0" smtClean="0">
                <a:latin typeface="Arial Black" pitchFamily="34" charset="0"/>
              </a:rPr>
              <a:t>Expulsion </a:t>
            </a:r>
            <a:endParaRPr lang="en-ZA" sz="3200" b="1" dirty="0">
              <a:latin typeface="Arial Black" pitchFamily="34" charset="0"/>
            </a:endParaRPr>
          </a:p>
        </p:txBody>
      </p:sp>
      <p:grpSp>
        <p:nvGrpSpPr>
          <p:cNvPr id="4" name="Group 8"/>
          <p:cNvGrpSpPr/>
          <p:nvPr/>
        </p:nvGrpSpPr>
        <p:grpSpPr>
          <a:xfrm>
            <a:off x="0" y="6072181"/>
            <a:ext cx="9144000" cy="785819"/>
            <a:chOff x="0" y="4643445"/>
            <a:chExt cx="9144000" cy="785819"/>
          </a:xfrm>
        </p:grpSpPr>
        <p:pic>
          <p:nvPicPr>
            <p:cNvPr id="5" name="Picture 4" descr="Picture1.jpg"/>
            <p:cNvPicPr/>
            <p:nvPr/>
          </p:nvPicPr>
          <p:blipFill>
            <a:blip r:embed="rId7">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7" name="Picture 6"/>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8" name="Picture 7"/>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9" name="Rounded Rectangle 8"/>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
        <p:nvSpPr>
          <p:cNvPr id="10" name="Rectangle 9"/>
          <p:cNvSpPr/>
          <p:nvPr/>
        </p:nvSpPr>
        <p:spPr>
          <a:xfrm>
            <a:off x="214282" y="214290"/>
            <a:ext cx="8786874" cy="5643602"/>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ZA"/>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graphicEl>
                                              <a:dgm id="{6281097B-040C-40FB-A7CC-205358C4F5F1}"/>
                                            </p:graphicEl>
                                          </p:spTgt>
                                        </p:tgtEl>
                                        <p:attrNameLst>
                                          <p:attrName>style.visibility</p:attrName>
                                        </p:attrNameLst>
                                      </p:cBhvr>
                                      <p:to>
                                        <p:strVal val="visible"/>
                                      </p:to>
                                    </p:set>
                                    <p:animEffect transition="in" filter="blinds(horizontal)">
                                      <p:cBhvr>
                                        <p:cTn id="7" dur="500"/>
                                        <p:tgtEl>
                                          <p:spTgt spid="11">
                                            <p:graphicEl>
                                              <a:dgm id="{6281097B-040C-40FB-A7CC-205358C4F5F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graphicEl>
                                              <a:dgm id="{31438BF0-4806-434E-9B3E-082E1FEB29A3}"/>
                                            </p:graphicEl>
                                          </p:spTgt>
                                        </p:tgtEl>
                                        <p:attrNameLst>
                                          <p:attrName>style.visibility</p:attrName>
                                        </p:attrNameLst>
                                      </p:cBhvr>
                                      <p:to>
                                        <p:strVal val="visible"/>
                                      </p:to>
                                    </p:set>
                                    <p:animEffect transition="in" filter="blinds(horizontal)">
                                      <p:cBhvr>
                                        <p:cTn id="12" dur="500"/>
                                        <p:tgtEl>
                                          <p:spTgt spid="11">
                                            <p:graphicEl>
                                              <a:dgm id="{31438BF0-4806-434E-9B3E-082E1FEB29A3}"/>
                                            </p:graphic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graphicEl>
                                              <a:dgm id="{D42BF0A1-E044-400D-820F-386E0106F3DF}"/>
                                            </p:graphicEl>
                                          </p:spTgt>
                                        </p:tgtEl>
                                        <p:attrNameLst>
                                          <p:attrName>style.visibility</p:attrName>
                                        </p:attrNameLst>
                                      </p:cBhvr>
                                      <p:to>
                                        <p:strVal val="visible"/>
                                      </p:to>
                                    </p:set>
                                    <p:animEffect transition="in" filter="blinds(horizontal)">
                                      <p:cBhvr>
                                        <p:cTn id="15" dur="500"/>
                                        <p:tgtEl>
                                          <p:spTgt spid="11">
                                            <p:graphicEl>
                                              <a:dgm id="{D42BF0A1-E044-400D-820F-386E0106F3DF}"/>
                                            </p:graphic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graphicEl>
                                              <a:dgm id="{632BE58F-830A-4C1A-8C88-181EAF1E413B}"/>
                                            </p:graphicEl>
                                          </p:spTgt>
                                        </p:tgtEl>
                                        <p:attrNameLst>
                                          <p:attrName>style.visibility</p:attrName>
                                        </p:attrNameLst>
                                      </p:cBhvr>
                                      <p:to>
                                        <p:strVal val="visible"/>
                                      </p:to>
                                    </p:set>
                                    <p:animEffect transition="in" filter="blinds(horizontal)">
                                      <p:cBhvr>
                                        <p:cTn id="18" dur="500"/>
                                        <p:tgtEl>
                                          <p:spTgt spid="11">
                                            <p:graphicEl>
                                              <a:dgm id="{632BE58F-830A-4C1A-8C88-181EAF1E41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5720" y="285728"/>
            <a:ext cx="8858280"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ZA" sz="3200" b="1" dirty="0" smtClean="0">
                <a:latin typeface="Arial Black" pitchFamily="34" charset="0"/>
              </a:rPr>
              <a:t>The Responsibility of the Educator is:</a:t>
            </a:r>
            <a:endParaRPr lang="en-ZA" sz="3200" b="1" dirty="0">
              <a:latin typeface="Arial Black" pitchFamily="34" charset="0"/>
            </a:endParaRPr>
          </a:p>
        </p:txBody>
      </p:sp>
      <p:sp>
        <p:nvSpPr>
          <p:cNvPr id="9" name="Rectangle 3"/>
          <p:cNvSpPr txBox="1">
            <a:spLocks noChangeArrowheads="1"/>
          </p:cNvSpPr>
          <p:nvPr/>
        </p:nvSpPr>
        <p:spPr>
          <a:xfrm>
            <a:off x="-214346" y="762000"/>
            <a:ext cx="9358346" cy="5453082"/>
          </a:xfrm>
          <a:prstGeom prst="rect">
            <a:avLst/>
          </a:prstGeom>
        </p:spPr>
        <p:txBody>
          <a:bodyPr vert="horz" lIns="91440" tIns="45720" rIns="91440" bIns="45720" rtlCol="0" anchor="ctr" anchorCtr="0">
            <a:normAutofit/>
          </a:bodyPr>
          <a:lstStyle/>
          <a:p>
            <a:pPr marL="594360" marR="0" lvl="1" indent="-274320" algn="ctr" defTabSz="914400" rtl="0" eaLnBrk="1" fontAlgn="auto" latinLnBrk="0" hangingPunct="1">
              <a:lnSpc>
                <a:spcPct val="100000"/>
              </a:lnSpc>
              <a:spcBef>
                <a:spcPct val="20000"/>
              </a:spcBef>
              <a:spcAft>
                <a:spcPts val="0"/>
              </a:spcAft>
              <a:buClr>
                <a:schemeClr val="accent1"/>
              </a:buClr>
              <a:buSzTx/>
              <a:tabLst/>
              <a:defRPr/>
            </a:pPr>
            <a:endParaRPr kumimoji="0" lang="en-US" sz="2600" b="1" i="0" u="none" strike="noStrike" kern="1200" cap="none" spc="0" normalizeH="0" baseline="0" noProof="0" dirty="0" smtClean="0">
              <a:ln>
                <a:noFill/>
              </a:ln>
              <a:solidFill>
                <a:schemeClr val="tx2"/>
              </a:solidFill>
              <a:effectLst/>
              <a:uLnTx/>
              <a:uFillTx/>
              <a:latin typeface="Arial Narrow" pitchFamily="34" charset="0"/>
            </a:endParaRPr>
          </a:p>
          <a:p>
            <a:pPr marL="594360" marR="0" lvl="1" indent="-274320" algn="ctr" defTabSz="914400" rtl="0" eaLnBrk="1" fontAlgn="auto" latinLnBrk="0" hangingPunct="1">
              <a:lnSpc>
                <a:spcPct val="100000"/>
              </a:lnSpc>
              <a:spcBef>
                <a:spcPct val="20000"/>
              </a:spcBef>
              <a:spcAft>
                <a:spcPts val="0"/>
              </a:spcAft>
              <a:buClr>
                <a:schemeClr val="accent1"/>
              </a:buClr>
              <a:buSzTx/>
              <a:tabLst/>
              <a:defRPr/>
            </a:pPr>
            <a:endParaRPr kumimoji="0" lang="en-US" sz="2600" b="1" i="0" u="none" strike="noStrike" kern="1200" cap="none" spc="0" normalizeH="0" baseline="0" noProof="0" dirty="0" smtClean="0">
              <a:ln>
                <a:noFill/>
              </a:ln>
              <a:solidFill>
                <a:schemeClr val="tx2"/>
              </a:solidFill>
              <a:effectLst/>
              <a:uLnTx/>
              <a:uFillTx/>
              <a:latin typeface="Arial Narrow" pitchFamily="34" charset="0"/>
            </a:endParaRPr>
          </a:p>
          <a:p>
            <a:pPr marL="594360" marR="0" lvl="1" indent="-274320" algn="ctr" defTabSz="914400" rtl="0" eaLnBrk="1" fontAlgn="auto" latinLnBrk="0" hangingPunct="1">
              <a:lnSpc>
                <a:spcPct val="100000"/>
              </a:lnSpc>
              <a:spcBef>
                <a:spcPct val="20000"/>
              </a:spcBef>
              <a:spcAft>
                <a:spcPts val="0"/>
              </a:spcAft>
              <a:buClr>
                <a:schemeClr val="accent1"/>
              </a:buClr>
              <a:buSzTx/>
              <a:tabLst/>
              <a:defRPr/>
            </a:pPr>
            <a:endParaRPr kumimoji="0" lang="en-US" sz="2600" b="1" i="0" u="none" strike="noStrike" kern="1200" cap="none" spc="0" normalizeH="0" baseline="0" noProof="0" dirty="0" smtClean="0">
              <a:ln>
                <a:noFill/>
              </a:ln>
              <a:solidFill>
                <a:schemeClr val="tx2"/>
              </a:solidFill>
              <a:effectLst/>
              <a:uLnTx/>
              <a:uFillTx/>
              <a:latin typeface="Arial Narrow" pitchFamily="34" charset="0"/>
            </a:endParaRPr>
          </a:p>
          <a:p>
            <a:pPr marL="594360" marR="0" lvl="1" indent="-274320" algn="ctr" defTabSz="914400" rtl="0" eaLnBrk="1" fontAlgn="auto" latinLnBrk="0" hangingPunct="1">
              <a:lnSpc>
                <a:spcPct val="100000"/>
              </a:lnSpc>
              <a:spcBef>
                <a:spcPct val="20000"/>
              </a:spcBef>
              <a:spcAft>
                <a:spcPts val="0"/>
              </a:spcAft>
              <a:buClr>
                <a:schemeClr val="accent1"/>
              </a:buClr>
              <a:buSzTx/>
              <a:tabLst/>
              <a:defRPr/>
            </a:pPr>
            <a:endParaRPr kumimoji="0" lang="en-US" sz="2600" b="1" i="0" u="none" strike="noStrike" kern="1200" cap="none" spc="0" normalizeH="0" baseline="0" noProof="0" dirty="0" smtClean="0">
              <a:ln>
                <a:noFill/>
              </a:ln>
              <a:solidFill>
                <a:schemeClr val="tx2"/>
              </a:solidFill>
              <a:effectLst/>
              <a:uLnTx/>
              <a:uFillTx/>
              <a:latin typeface="Arial Narrow" pitchFamily="34" charset="0"/>
            </a:endParaRPr>
          </a:p>
        </p:txBody>
      </p:sp>
      <p:sp>
        <p:nvSpPr>
          <p:cNvPr id="7170" name="AutoShape 2" descr="data:image/jpeg;base64,/9j/4AAQSkZJRgABAQAAAQABAAD/2wCEAAkGBxQSEhQUEhQWFRUVFRoYFxYYGRcVGxsXGRYWFxUYFxgaHCghGBslGxcVITEhJSkrLi4uGh8zODMsNygtLisBCgoKDg0OGxAQGywlICQvLCwtLCwsLCwsLCwsLCwsLCwsLCwsLCwsLCwsLCwsLCwsLCwsLCwsLCwsLCwsLCwsLP/AABEIAQEAxAMBEQACEQEDEQH/xAAcAAEAAgMBAQEAAAAAAAAAAAAABAUDBgcCAQj/xABEEAABAwIDBQYDBAcGBgMAAAABAAIRAwQSITEFBkFRYQcTInGBkTKhsUJSwdEUIzNicpLwJIKissLhY3ODk7PxNDVD/8QAGwEBAAMBAQEBAAAAAAAAAAAAAAIDBAEFBgf/xAA0EQEAAgIABAIJAgYCAwAAAAAAAQIDEQQSITFBUQUTIjJhcYGRsaHhIzNCwdHwFDQGFfH/2gAMAwEAAhEDEQA/AO4oCAgIPiD6gICAgICAgICAgICAgICAgICAgICAgICAgICAgICAgICAgICAgICAgICAgICAgICAgICAg0Lezf40KhpW7WvLcnPdJbi+60AiY4mV53E8d6u3LR9J6N9A+vxxkzTMRPaI7682j3e9d5UfidXeOQYcDR6D8ZXnX4vLad7fS4fRPB468sY4n59ZZqG+14w/ty7o4Nd+ClXjM8eKrJ6G4G39GvlMx/df7P7UXggV6TXcywlp9jI+YWqnpG39Vfs8nP8A+N45n+FfU+U9V/ado9o/4u8p/wATZ/yStFfSGKe+4efl/wDHeMr7urfKf86W9DeyzfEXFOSYAJLcz5hXRxWGe1oYb+iuMp3xz+Vuys13wuB8iCr4mJ7MM1tHeHtdREBAQEBAQEBAQEBAQEBAQEGK5nA7D8WEx5xl81yeyVNc0c3bb891pBMzPGdZ4z1lfLW3M9X6pWY1uOzwxsgnkpa1Gzn66hDrGDlmVOvWFN976d2FuWpnnH5qc9VdY1vcslN+eR91G0eayszv2ZSmzxVU/BoifNJpXTmeJji1w4g4T5SFKlpieirLSsxq0bjylsWzd+bxjY7wPHDG3EffIlacfG5qzqZ383lZ/QfB5J5orr5Tp1rZN8K9GnVbo9oMcjoR7yvbx356xZ8RxOCcGW2OfCUtTUCAgICAgICAgICAgICAgrN4Ns07Wk59R7WmDgDjBc+PC0DU5xoq8uSKVmZaOF4e2fLWkR3mN/CHDLwOcSX5l8uxcycz9V89ekx7U+L9HpNYjkr010j6KNl7gq4XcciPPRXer3TcMlM+s3Lb5JlYSCQc+SprrbfeJ5eive14Gn4/RaI5ZYbVyxHZ6otcI6+ajbUpU54WNAiCCTpr1VUxEdWuvNaNIt7clxLRnL4EDg0Z/OFbWm/a+DLfJO5r8fwsrdzWhpeSG5YozMEiYB4rPEbu05LzXFMx31+vg6nR7RNn0aDcBcA3C1tINh0aSM4IGpM/Ve7XiccV6eD4O/o3ismWZvMbnc722bYm3re7bit6gfGozDh/E05hXUy1vHsyw8Rw2XBOska/H3WSsUCAgICAgICAgICAgIKPfPaNe2tKlW3YHvYJgzk37T4HxRrCryWmtZmGjhcdMmWK3nUT/un5z2ntSrcVTVrVHPeftOOnIAaNHQLzLTNu76vDSuP2aRqFra7wtLcNUQQOUg+2ijyTpujPH1Rq8VD3lCHubwI1HFrgdfNQrWaezPb8JWvXJ/Ex9bR+rC+8+9RLD5lo9iF31WvHZXiN9JjT73zeGMeoI+ihrzX78Yl9a+eJPnl9FydQlE2nxZHEAS5x+Q9tVGNTOoh2d1jdpR7G+cC4ta1jM/E6S4jUmSYA9FovERGo7sOK9ptNu1Y8Z/VivNo95AaThHpJUMeHk790s3ERl1y9kZkkqydQyxWbS7d2Sbs91RF3UJ7yqDgAJgUiREjQkkT0yW3hsMVjm83g+luMm9/Ux2r3+boi1vGEBAQEBAQEBAQEBAQUG/lMusLgAE+CcuQc0n5Aqjid+qtpv9FzWOLx83bbgF1s8OzbkfkvGpn8LPt8vBxPWirr2j2TInLUZ8VrraJ1phvW1JncGyaxAMEghx0yUc0dUeEv3+acb2pPxnymR7aKqIarXnfd8bdNP7Ro82jD9Ems+Dtc0R0vH2ZmMpn4akdDB/JQnfjVopbHPu2+5VsXuOZBA0AOvnKVyUr2L4slu/WPgjbRs6jmEBvLiANfNWYb1i25lk4vFltj5YhWUGEZHUHNaLz12z4omKalcbKtRUe1rnim0kB1QgkNHEwAST0+mqo1ueq+bTWszWNz5P0Vu1d2vdMo2tVj202AABwLsIykjX/2vWx2pMarL4zisWeLzfNWYmZ8lyrGUQEBAQEBAQEBAQEBB8IQc3323Fpsp1bm2luAF7qUS0gZuLPuwJMZjLKF5vE8FWYm1ej6b0Z6cyRauHN130ifH4b8/wA/FzTGNV5nJaH08Z8du6De3AGjQ48z/Wa0Y63/AKpYOIz4q+5Xc+fgrMfSPL8lo08+M0+MPklNQnGTY4rmnZl57wjQkeRK7qJ7wj6y1e0vbbSq/N2Q5vJ+Q1Ut1qlq9utv1W1hs3E5jQDUe4hrRpJJgKqZtM6iGiL46xu09nRaXZjc44NSi1mXiGInrDMI+qv/AOHeZ6zGnn/+9wRX2azvy6fn9lru9uNcWt3SqCox1NpJc4FzTBaRhwkdRxVmLhrY7xO+jJxfpbFxGC1ZrMTP2799/s6KtrwBAQEBAQEBAQEBAQEBB5e0EEHMEQR0Q3pwDeDZn6LWr0B9ipDf4HDEzz8J+RXj5K8lpq+04XL67FW/nH69pUNajmZXIlZaiG6kpbUzRidT5LqPL5PdPZ8mXGByH5qE5ojpDRThLXnc9Gd7gzJgAMa6n3SkzaOpmmMU8uOPqyBs4Seeakr1vUy6F2WbKFS6NQiRRbI/idLW/LGfRX8NXmvvyYPSuT1eDlj+qf0jv/Z18mF6D5p9QEBAQEBAQEBAQEBAQEBAQcw7WbDBUZcAfGzAf4mGW+sPd/KvP4yupiz6L0Ll3W2Py6/dzZ7cpPtzWR7colw/PxZdF2FVpjvboh1Lzg0epU/V796VE8Trpjj6y8nEc5J6KURWO0ITbJbrMysrZmISNePVRX0jcJzbXwNJ4/nx6/mq+eJ3HkspMT08nVeyW3ijWf8AeqBv8rQfq8rfwcdJl4Xpy38SlfKN/ef2bfeHE+nT4GXu6tZGX8zm+ylmnmyUxx8Zn5R+8w8SJ0mrU4ICAgICAgICAgICAgICDxVBgwYMZHrwUMkWmsxWdT4fMUe8OzRfWj6cQ8ZgHhUbwPQ5jyKz0t/yMXWNT4x5THh/vg08HxHqMsX8PH5OE3IIcQR4gSD0PFYJjT7CL80bhV7TfAC7SN2lVxNtUhEpNVks1ITLeDxhRX10mUWYTPBclbSNS2KnTBovHGMQP7zdfds+wVOSdTE+fRzLaMeTHPnPLP16/pMOrdn1k6lY0g9pa9+J5BkHxOOGQdDhwr1uGrNccbfM+lM0ZeJtNZ3Eaj7fvtb2VUVHveMwPA0+WbiPUx/dXMUxfJa8fKPp3/WdfR5+01aQQEBAQEBAQEBAQEBAQfJQfUEC8aabjVbm2P1jeMDR7eZGeXEeQWTJScV5zV7a9qPl4x8Y8fOPkOI722IbdveM6NxNSm4aBxJxtnzkxyIWSl6ZOtfHr/l9HwPExkxRG+sdJ+n7NPv2TA5FIry2+bVktF6xHkwMcVKYQraYZ6b1zlT54Wmzj3hDRmT/AEVGendbXNXW5no3bdixx1WNGbWQCeb3nCPYErJjvGXNWsdoeHn4/wBfxETX3abn7R3+rpG3dqOaW0KEGs/jrgb949eXuvT4vibVmMWLraf0jzeSs7C1FKm1jdGiPM8SepK1YcUYqRSPASFaCAgICAgICAgICAgICDy+mDrw0OhUZrEiNVqvZnhNRv7sYh6HJ3pn0VdrXp4bj4d/3ceLXaNKtIY+HAwWnwuB5FrhI9lymfHl6Vnr5dp+0kS0HtA2K5mOrTIcw/GwAS08XADrB0GZB5ryeK4bkyetpPz/AN/JW9sdovWeznt3u+57RVpmWOMTlDXa4XHh0mCQpU4np7cajz8P2ej/AOwi3WUa72C9lMOc6mCRMBwy6HquV4utp6QR6R08Wmwi5gqOcAw8fUgxzMgqeTPNfBXPHTPVPtqLafgpA5nMnMnz5DoPmsOXNOTv2Y83FXydJ7eTfNh0HU6bMGRxAl0A5iCNeMwqeG3b2o8/x/sIYpnrLd9mUGUILz+uq5kHN54xGp6n8l7+DHTD1t71vvKyZ2twVucfUBAQEBAQEBAQEBAQEBAQEEO92ZSqmXtGICA4ZOA5TxHQ5KrJhpfvBpTbW2BUc0CmWuwggYi4GCILQRwgnImMzksfEcJa0Rya3Hnv7dP86cmGs2G4FUul2GmCc/ET7Bv5rDHo7PbpMxEef7K+SVnvZulRbs6qym3xM/W4uJLQZnphLslttwdMOCeXvHXfilNdQ5luvaNeSHyWjhJH0Xj8Tk1MKZtMOpWfZ/bQ14dVBIBIxAjMcJbK9WPRuLLSJmZ7R5f4XcsTDYbbYdFjQA2YESSZ1nh5rXi4PDjjVYSisQlWtlTp/AxrZ1IGZ8zqfVX1x1r2h1IUwQEBAQEBAQEBAQEBAQEBAQEBAQeatMOBaRIIII6HIrkxExqRxnY2zu7u61L7riPZ0L5Hiac08nlMx9ujLaOrszBAA6L66saiIanpdBAQEBAQEBAQEBAQEBAQEBAQEBAQEBBzG4p4dqVY4kn3Er5Ti5mnEW15z+sFabl0ymch5L6mk7rA9KQICAgICAgICAgICAgICAgICAgICAgpd6tsfo1LL435N6cz8x7qnNflr0V5LcsNF2a/Hc0nnMuBk9QXBfLcT/2PrC7h53Dcth7wB9V1Cpk5rnBruYBOXnHuvpOGy81YiVMX3aYlsS1rBAQEBAQEBAQEBAQEBAQEBAQEBAQEGidqDTFFwMDxCc/3T+aycV2hRm8FDu6SalAnmR85/FfN8X/2K/T+7RwvusNxcRXe4GCKroPUPML28O+WGK3vS6ts27FWm14IzAmOBjMehXpVtzRtrrO42zvcAJJgDUnJSdVLNpvruItsOFjofUeCROpa1oIJMcSQqeebTqn3c6rcdVc6+oCAgICAgICAgICAgICAgICAg17fvZ5rWj4nFT8YAEzAII9iVTnrzUQyV3VoW7J8VH+N30avmON/nVn5flLhfdlGf+2rO4d4+P5yvZwzqsSx296W8bmXDaVCo+o4BpflnxAzgcdQtmKYrWZldi6RtXbU3lpXTsH6SyjSmHGHudlyIbhB6zksmbia2ty80RH6/wCP1Xbjxbdse4twxlOhUY5rRDQHAnqSNSeJWzFkxaitLR93d7WSvBAQEBAQEBAQEBAQEBAQEEPaG06VATUcBOg1J8go2vFe6M2iO6Dbb02zzHeYT+8C0e+ijGWsuRkrK5a4ESMweKsTfUHPNp7Kba3dJtP4Huc9rdcMgAjykGF8x6UxxTNXX+9VmGIrvSiu6E1XBo+24n1MknpmvQxb5IefaN2mIRtsXbiwUg7wAH5mSB0OSycTxO/YrK2I1GlKG8BrpCxxuUdS6/uPsH9Foy8RVqZu0lo4Nn5nr5L6DgeG9VTdu8/7pfWvLDZFuSfCYQR3bQpDWoz+Zv5rnNDm4fGbSpHSoz3C5zQbSQZ0UnX1AQEBAQEBAQEBBS7xbcFu2Gwah0HIcz+SrvflQvfTmu0b9z3guJJJzJWK0zMs0ztGrOjXiuOL/czeB1Kuyg5xLKpwhs5NcRII9ojqrsOTVtLsduunTlsXtG32qxd2/Rk/Mr5z0vMevrvyj8ysr0iZU9nRdWuRbR3QfLi+cRcILojhIkgf0dVaWzVrSk6rPXfjpTFYiZjxXd12dU3aV6g8w0/QBWz6Lx+Ey7ywnbB3Kt7V4qy6o9ujnEADqGjpzJV+DgceKebvJqIeNs770qZLaI71w4zDB6/a9PdX2yxHZC2SI7NXut8Lp5yeGDk0AR6mSqZy2lVOSyDV2jVqT3lR7vNxI9BoFzcz3NzLD+kHgjmwVnnQwFGZd6rLZ+16tOMLyPM5H0KnFrQlFpht2yd6w/KqIPMfiPyV1cu+6db7bLTqBwBaQQdCMwrlj0gICAgICAg81HhoJOQAJPkNUHItq3xq1HvOrjP5D2WG1tztjtO5VjtWnqPqq5chkewuMnRSmNivr0n4gWmC0ggjgQZBCrnolDvlJ0gHmAeS9Rrc93waXXhJ0Yxob6iT9Vhz4cd77tETKq9pjombm2GOuax//MGD+84Fv+XF7qzDSN78inXq2na21qdu2XnM6NGp/wBuqvveK907WiHL98N8alb9S04GH4mt48gTxVFrzZVa8zDXre45qlSm0ji0TYlU6ROQH5LsSmz92wfE4T5/gmvNLT466YNEc3CO65ZqfdNndY2dB7m42Nc5sxIBicsp4HMKUO8s+S92Xe16BJDXQPiY4FoJ848LuvvKtrM1TjmhuWzdoMrMxMOf2mnVp5EK6totG4WRO0tSdEBAQEBBRbb23TDalIElxY5siCASCMzKqveIjSFrR2c1uAAYkSskwzaRqjVGZ6OR3TAySpR1h1l2Lsp1zcCm0ENmXu4NYDz5nQJSs2sspWZl19eg0Oa7ev8AFeVm5QCBPKAAfoV4OTjppntXW439ukbMlPd+Kytdq/oduGRFZ5LiD9kEDDPWIy4L08WSYpuY1Mq59iNNYurh9V+J7pOplV2mZ7qZ3LUto0D+lPyyhpHlhH4grsE9km3ol7g1oJkwI4kmAAq57uRWZ6Og2m4VUNB7ym1xGbS0ujoXT+CvrgtMdV/qqx2SKe4lSRiuRHECmcsuBL/wXf8Ajz5nq482Z3Z8wzNd/SGt+fP5KX/Hjzd9XDJQ7PqALS6pVdHxCWtafYYh/MpRgjzd5IXezd3bagcVOk0Okw8+JwkQQHOkgdOpU646x2h2IiOy1U3XwidUEJ+yaRdiDSx33mEtPy4KHJHcSWUyBGInzAJ+UKWpGVdBAQVu09uUaBh7vFE4Rmek8AoWvFe6M2iGq7W3vc/w0/A3nxPrw9FVbL5KrZPJRVLkd248s1RbrHRDuo23Z4x5QCqpmUNvf6TPAfT6Lm3O7Oy/wugtkA8DB66gqcTMJ76t22Lvha02hndOpDp4xPEl2pPUhaKZ6R01pdXLDc3OykcpWmZ6bWuJ296Klw7i5xn2Mr5KuG+S1bW8Z/8Aq69de3P0T7yqSZcZJzJOpX0EsEoFzfNY2dM48yoTPVyZQ6Tm1PEcpynmBnr7qHrImeWJSnHaKxaY6S3TcLYTnVRXcCGUx4ZB8TiIETqACc+cdVpw4+u06VnvLoy1rRAQEBAQEBAQEBBQbx7yMtwWsIdV5ahvV3Xoq75NIWvEOa17yXFziSSZJOZJWafNn2xC4BPRQmUXjeOsW0GhsiXjMcgCc1zJuKrIjptR0L7g73/NUxbzR0nUK2cjSCfkpT0ciAv4rsA65IGSTLsQ7ix/d2wJEYKMkHhDMwfZejadU38Gtx3dPZdW4Nd9ES5jZjQmToOE5FeTwuO016eELc25x6e7e2r1i4CnUlmTm4HlwPItiR6rRXdmLksxP2I+s/u2Me99Npc9kQQMtQYzzAhU35ptNaxufx8WunDxFIvft5Nl3L3MrGuy4um92yjnSpGCS7g4jgBkeZIGgC0cNwvJPNP7yrm1r23b6Omre6ICAgICAgICAgINV333kNs0U6eVR4mfutmJHUkEdIVWS+ukK8l9dHL618XE6k81m2zsOKTJUbSJVowvc0AEmQGgcTwUY7kdZbJ2m7KFvYW4GbhXl5GhJpvk+kAD/dW8TXlpHzaLRqunNadeNQsO1OmejcAT14f1ou7NJDLhT53NLDYFmbm5pUm/bcJPJozcfQAqdI5rREJ0jq7Fvpcd3Y3Lv+E5vq4YR9Vu4idYrNMd2udkFrht6j+L3gfyif8AUs/BR0mVmXwhvy3Kmt7rsFStdXPCpVwMP7tMBkjoYlY+H3fLe/hvUfTu0ZZ1StPq2RbGcQEBAQEBAQEBAQEGubV3NoXFV1Wq6qXOjRwAAAgACMgq5xRM7lCaRM7lyXbNJ1K4qUe7czC4w12Zw/ZJOhBEGQsV51bTPNer5QpdFGJcmWzbjWuK9p8qYc8+jS0f4nNKswxu6zFHVvO/ey33NjWpU/jgOA54HB+HzOGB1hac9JtjmIXzG40/PYXks7KGrkj6HQuOur9mu6pFJ1esHMfUjuvsuY0Z4weEk8tBxBXocNh9nmt4r8ccrx2obcizNu5w741Wte0cWgYw8DgD4PIkjgu5rzNeSe++v52urTx8Gx9nVDBY0v3iT84/BT4SNY3MvvJm9u0HUbcin+2rEUqI4435T/dEu9FZnyclJmO/aPnJjru3VO2RYtoUadJujGgeZ4n1MqWHH6ukV8kb25rTKYrERAQEBAQEBAQEBAQEFPvFu/Tu2Q7wvb8FQDMdDzb0Vd8cWRtXmhzDaezqlu806jYI9nDgWniFhvWazqWWazE9W49m+zCGvuHSMfgZ1aCCXepAA/hWjhqd7NGOuobstSxxztK3ONB7rmgB3L3eJjRHdmBJgfZJBPQ+a83iMPJPNHZXevi0i2oOqENY0uc4wGtEkkngFinrOlcdXUtzuzhrP1l60PdAw0pkN+F0v5unLDprrOXoYOE11yfZbWunSFvTcb7Y7SL23eNKtPPzY6J9i32WHia1i3N5/wBl+KemnTN1m4LOhy7sT65yruH/AJUSrv70q7Zn9svH3Bzo200qHJzz+2qj2DR0E8VGsxly78K/n9k59iuvGW0rUpEBAQEBAQEBAQEBAQEBBB2tsmlctDKzcQBBGoPUSM4OhUbUi0alyYiUxjA0AAAACABkABoAOCk69IPNRgcCHAEEQQcwQdQRxCTGxW7I3ft7UvNCk1heczmfQToOgVVMNKTM1hyI0tFa6IOXdtFL9ZYu61W+/dkfQrBx/ub+a3G2kXjm7OoNp/tKzKdKn0c8QXf3W4neiRkmvDV13mIiPnJWIm/XtC/2bZNoUmUmCGsaAPxJ6kyfVbMeOMdYrHgha02ncpKmiICAgICAgICAgICAgICAgICAgICAg512yU/1do7lWcPdhP8ApWLj/wCUsx91puee/FufsW1ED/rVJn1bTA/7iq4X+JyeVY/Wf8QlfpE/H8NxXpKRAQEBAQEBAQEBAQEBAQEBAQEBAQEBBoPbG3+zW55XTfnTqrHx38pZj7rvs/pNFjSIHxFxd1OMtn2AHonA1iMMTHjtzJPtNjWxAQEBAQEBAQEBAQEBAQEBAQEBAQEBAQaT2ut/sIP3a9M++Jv+pZuLjeKU8fdY9nb5safRzx/jJ/FV+j5/gR9fyZPebKtqAgICAgICAgICAgICAgICAgICAgICAg0ztc/+uf8A82l/5Gqjif5cpU7pHZn/APBb/G78FR6P/k/WXcnvNrW5AQEBAQEBAQEBAQEBB//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ZA"/>
          </a:p>
        </p:txBody>
      </p:sp>
      <p:sp>
        <p:nvSpPr>
          <p:cNvPr id="7172" name="AutoShape 4" descr="data:image/jpeg;base64,/9j/4AAQSkZJRgABAQAAAQABAAD/2wCEAAkGBxQSEhQUEhQWFRUVFRoYFxYYGRcVGxsXGRYWFxUYFxgaHCghGBslGxcVITEhJSkrLi4uGh8zODMsNygtLisBCgoKDg0OGxAQGywlICQvLCwtLCwsLCwsLCwsLCwsLCwsLCwsLCwsLCwsLCwsLCwsLCwsLCwsLCwsLCwsLCwsLP/AABEIAQEAxAMBEQACEQEDEQH/xAAcAAEAAgMBAQEAAAAAAAAAAAAABAUDBgcCAQj/xABEEAABAwIDBQYDBAcGBgMAAAABAAIRAwQSITEFBkFRYQcTInGBkTKhsUJSwdEUIzNicpLwJIKissLhY3ODk7PxNDVD/8QAGwEBAAMBAQEBAAAAAAAAAAAAAAIDBAEFBgf/xAA0EQEAAgIABAIJAgYCAwAAAAAAAQIDEQQSITFBUQUTIjJhcYGRsaHhIzNCwdHwFDQGFfH/2gAMAwEAAhEDEQA/AO4oCAgIPiD6gICAgICAgICAgICAgICAgICAgICAgICAgICAgICAgICAgICAgICAgICAgICAgICAgICAg0Lezf40KhpW7WvLcnPdJbi+60AiY4mV53E8d6u3LR9J6N9A+vxxkzTMRPaI7682j3e9d5UfidXeOQYcDR6D8ZXnX4vLad7fS4fRPB468sY4n59ZZqG+14w/ty7o4Nd+ClXjM8eKrJ6G4G39GvlMx/df7P7UXggV6TXcywlp9jI+YWqnpG39Vfs8nP8A+N45n+FfU+U9V/ado9o/4u8p/wATZ/yStFfSGKe+4efl/wDHeMr7urfKf86W9DeyzfEXFOSYAJLcz5hXRxWGe1oYb+iuMp3xz+Vuys13wuB8iCr4mJ7MM1tHeHtdREBAQEBAQEBAQEBAQEBAQEGK5nA7D8WEx5xl81yeyVNc0c3bb891pBMzPGdZ4z1lfLW3M9X6pWY1uOzwxsgnkpa1Gzn66hDrGDlmVOvWFN976d2FuWpnnH5qc9VdY1vcslN+eR91G0eayszv2ZSmzxVU/BoifNJpXTmeJji1w4g4T5SFKlpieirLSsxq0bjylsWzd+bxjY7wPHDG3EffIlacfG5qzqZ383lZ/QfB5J5orr5Tp1rZN8K9GnVbo9oMcjoR7yvbx356xZ8RxOCcGW2OfCUtTUCAgICAgICAgICAgICAgrN4Ns07Wk59R7WmDgDjBc+PC0DU5xoq8uSKVmZaOF4e2fLWkR3mN/CHDLwOcSX5l8uxcycz9V89ekx7U+L9HpNYjkr010j6KNl7gq4XcciPPRXer3TcMlM+s3Lb5JlYSCQc+SprrbfeJ5eive14Gn4/RaI5ZYbVyxHZ6otcI6+ajbUpU54WNAiCCTpr1VUxEdWuvNaNIt7clxLRnL4EDg0Z/OFbWm/a+DLfJO5r8fwsrdzWhpeSG5YozMEiYB4rPEbu05LzXFMx31+vg6nR7RNn0aDcBcA3C1tINh0aSM4IGpM/Ve7XiccV6eD4O/o3ismWZvMbnc722bYm3re7bit6gfGozDh/E05hXUy1vHsyw8Rw2XBOska/H3WSsUCAgICAgICAgICAgIKPfPaNe2tKlW3YHvYJgzk37T4HxRrCryWmtZmGjhcdMmWK3nUT/un5z2ntSrcVTVrVHPeftOOnIAaNHQLzLTNu76vDSuP2aRqFra7wtLcNUQQOUg+2ijyTpujPH1Rq8VD3lCHubwI1HFrgdfNQrWaezPb8JWvXJ/Ex9bR+rC+8+9RLD5lo9iF31WvHZXiN9JjT73zeGMeoI+ihrzX78Yl9a+eJPnl9FydQlE2nxZHEAS5x+Q9tVGNTOoh2d1jdpR7G+cC4ta1jM/E6S4jUmSYA9FovERGo7sOK9ptNu1Y8Z/VivNo95AaThHpJUMeHk790s3ERl1y9kZkkqydQyxWbS7d2Sbs91RF3UJ7yqDgAJgUiREjQkkT0yW3hsMVjm83g+luMm9/Ux2r3+boi1vGEBAQEBAQEBAQEBAQUG/lMusLgAE+CcuQc0n5Aqjid+qtpv9FzWOLx83bbgF1s8OzbkfkvGpn8LPt8vBxPWirr2j2TInLUZ8VrraJ1phvW1JncGyaxAMEghx0yUc0dUeEv3+acb2pPxnymR7aKqIarXnfd8bdNP7Ro82jD9Ems+Dtc0R0vH2ZmMpn4akdDB/JQnfjVopbHPu2+5VsXuOZBA0AOvnKVyUr2L4slu/WPgjbRs6jmEBvLiANfNWYb1i25lk4vFltj5YhWUGEZHUHNaLz12z4omKalcbKtRUe1rnim0kB1QgkNHEwAST0+mqo1ueq+bTWszWNz5P0Vu1d2vdMo2tVj202AABwLsIykjX/2vWx2pMarL4zisWeLzfNWYmZ8lyrGUQEBAQEBAQEBAQEBB8IQc3323Fpsp1bm2luAF7qUS0gZuLPuwJMZjLKF5vE8FWYm1ej6b0Z6cyRauHN130ifH4b8/wA/FzTGNV5nJaH08Z8du6De3AGjQ48z/Wa0Y63/AKpYOIz4q+5Xc+fgrMfSPL8lo08+M0+MPklNQnGTY4rmnZl57wjQkeRK7qJ7wj6y1e0vbbSq/N2Q5vJ+Q1Ut1qlq9utv1W1hs3E5jQDUe4hrRpJJgKqZtM6iGiL46xu09nRaXZjc44NSi1mXiGInrDMI+qv/AOHeZ6zGnn/+9wRX2azvy6fn9lru9uNcWt3SqCox1NpJc4FzTBaRhwkdRxVmLhrY7xO+jJxfpbFxGC1ZrMTP2799/s6KtrwBAQEBAQEBAQEBAQEBB5e0EEHMEQR0Q3pwDeDZn6LWr0B9ipDf4HDEzz8J+RXj5K8lpq+04XL67FW/nH69pUNajmZXIlZaiG6kpbUzRidT5LqPL5PdPZ8mXGByH5qE5ojpDRThLXnc9Gd7gzJgAMa6n3SkzaOpmmMU8uOPqyBs4Seeakr1vUy6F2WbKFS6NQiRRbI/idLW/LGfRX8NXmvvyYPSuT1eDlj+qf0jv/Z18mF6D5p9QEBAQEBAQEBAQEBAQEBAQcw7WbDBUZcAfGzAf4mGW+sPd/KvP4yupiz6L0Ll3W2Py6/dzZ7cpPtzWR7colw/PxZdF2FVpjvboh1Lzg0epU/V796VE8Trpjj6y8nEc5J6KURWO0ITbJbrMysrZmISNePVRX0jcJzbXwNJ4/nx6/mq+eJ3HkspMT08nVeyW3ijWf8AeqBv8rQfq8rfwcdJl4Xpy38SlfKN/ef2bfeHE+nT4GXu6tZGX8zm+ylmnmyUxx8Zn5R+8w8SJ0mrU4ICAgICAgICAgICAgICDxVBgwYMZHrwUMkWmsxWdT4fMUe8OzRfWj6cQ8ZgHhUbwPQ5jyKz0t/yMXWNT4x5THh/vg08HxHqMsX8PH5OE3IIcQR4gSD0PFYJjT7CL80bhV7TfAC7SN2lVxNtUhEpNVks1ITLeDxhRX10mUWYTPBclbSNS2KnTBovHGMQP7zdfds+wVOSdTE+fRzLaMeTHPnPLP16/pMOrdn1k6lY0g9pa9+J5BkHxOOGQdDhwr1uGrNccbfM+lM0ZeJtNZ3Eaj7fvtb2VUVHveMwPA0+WbiPUx/dXMUxfJa8fKPp3/WdfR5+01aQQEBAQEBAQEBAQEBAQfJQfUEC8aabjVbm2P1jeMDR7eZGeXEeQWTJScV5zV7a9qPl4x8Y8fOPkOI722IbdveM6NxNSm4aBxJxtnzkxyIWSl6ZOtfHr/l9HwPExkxRG+sdJ+n7NPv2TA5FIry2+bVktF6xHkwMcVKYQraYZ6b1zlT54Wmzj3hDRmT/AEVGendbXNXW5no3bdixx1WNGbWQCeb3nCPYErJjvGXNWsdoeHn4/wBfxETX3abn7R3+rpG3dqOaW0KEGs/jrgb949eXuvT4vibVmMWLraf0jzeSs7C1FKm1jdGiPM8SepK1YcUYqRSPASFaCAgICAgICAgICAgICDy+mDrw0OhUZrEiNVqvZnhNRv7sYh6HJ3pn0VdrXp4bj4d/3ceLXaNKtIY+HAwWnwuB5FrhI9lymfHl6Vnr5dp+0kS0HtA2K5mOrTIcw/GwAS08XADrB0GZB5ryeK4bkyetpPz/AN/JW9sdovWeznt3u+57RVpmWOMTlDXa4XHh0mCQpU4np7cajz8P2ej/AOwi3WUa72C9lMOc6mCRMBwy6HquV4utp6QR6R08Wmwi5gqOcAw8fUgxzMgqeTPNfBXPHTPVPtqLafgpA5nMnMnz5DoPmsOXNOTv2Y83FXydJ7eTfNh0HU6bMGRxAl0A5iCNeMwqeG3b2o8/x/sIYpnrLd9mUGUILz+uq5kHN54xGp6n8l7+DHTD1t71vvKyZ2twVucfUBAQEBAQEBAQEBAQEBAQEEO92ZSqmXtGICA4ZOA5TxHQ5KrJhpfvBpTbW2BUc0CmWuwggYi4GCILQRwgnImMzksfEcJa0Rya3Hnv7dP86cmGs2G4FUul2GmCc/ET7Bv5rDHo7PbpMxEef7K+SVnvZulRbs6qym3xM/W4uJLQZnphLslttwdMOCeXvHXfilNdQ5luvaNeSHyWjhJH0Xj8Tk1MKZtMOpWfZ/bQ14dVBIBIxAjMcJbK9WPRuLLSJmZ7R5f4XcsTDYbbYdFjQA2YESSZ1nh5rXi4PDjjVYSisQlWtlTp/AxrZ1IGZ8zqfVX1x1r2h1IUwQEBAQEBAQEBAQEBAQEBAQEBAQeatMOBaRIIII6HIrkxExqRxnY2zu7u61L7riPZ0L5Hiac08nlMx9ujLaOrszBAA6L66saiIanpdBAQEBAQEBAQEBAQEBAQEBAQEBAQEBBzG4p4dqVY4kn3Er5Ti5mnEW15z+sFabl0ymch5L6mk7rA9KQICAgICAgICAgICAgICAgICAgICAgpd6tsfo1LL435N6cz8x7qnNflr0V5LcsNF2a/Hc0nnMuBk9QXBfLcT/2PrC7h53Dcth7wB9V1Cpk5rnBruYBOXnHuvpOGy81YiVMX3aYlsS1rBAQEBAQEBAQEBAQEBAQEBAQEBAQEGidqDTFFwMDxCc/3T+aycV2hRm8FDu6SalAnmR85/FfN8X/2K/T+7RwvusNxcRXe4GCKroPUPML28O+WGK3vS6ts27FWm14IzAmOBjMehXpVtzRtrrO42zvcAJJgDUnJSdVLNpvruItsOFjofUeCROpa1oIJMcSQqeebTqn3c6rcdVc6+oCAgICAgICAgICAgICAgICAg17fvZ5rWj4nFT8YAEzAII9iVTnrzUQyV3VoW7J8VH+N30avmON/nVn5flLhfdlGf+2rO4d4+P5yvZwzqsSx296W8bmXDaVCo+o4BpflnxAzgcdQtmKYrWZldi6RtXbU3lpXTsH6SyjSmHGHudlyIbhB6zksmbia2ty80RH6/wCP1Xbjxbdse4twxlOhUY5rRDQHAnqSNSeJWzFkxaitLR93d7WSvBAQEBAQEBAQEBAQEBAQEEPaG06VATUcBOg1J8go2vFe6M2iO6Dbb02zzHeYT+8C0e+ijGWsuRkrK5a4ESMweKsTfUHPNp7Kba3dJtP4Huc9rdcMgAjykGF8x6UxxTNXX+9VmGIrvSiu6E1XBo+24n1MknpmvQxb5IefaN2mIRtsXbiwUg7wAH5mSB0OSycTxO/YrK2I1GlKG8BrpCxxuUdS6/uPsH9Foy8RVqZu0lo4Nn5nr5L6DgeG9VTdu8/7pfWvLDZFuSfCYQR3bQpDWoz+Zv5rnNDm4fGbSpHSoz3C5zQbSQZ0UnX1AQEBAQEBAQEBBS7xbcFu2Gwah0HIcz+SrvflQvfTmu0b9z3guJJJzJWK0zMs0ztGrOjXiuOL/czeB1Kuyg5xLKpwhs5NcRII9ojqrsOTVtLsduunTlsXtG32qxd2/Rk/Mr5z0vMevrvyj8ysr0iZU9nRdWuRbR3QfLi+cRcILojhIkgf0dVaWzVrSk6rPXfjpTFYiZjxXd12dU3aV6g8w0/QBWz6Lx+Ey7ywnbB3Kt7V4qy6o9ujnEADqGjpzJV+DgceKebvJqIeNs770qZLaI71w4zDB6/a9PdX2yxHZC2SI7NXut8Lp5yeGDk0AR6mSqZy2lVOSyDV2jVqT3lR7vNxI9BoFzcz3NzLD+kHgjmwVnnQwFGZd6rLZ+16tOMLyPM5H0KnFrQlFpht2yd6w/KqIPMfiPyV1cu+6db7bLTqBwBaQQdCMwrlj0gICAgICAg81HhoJOQAJPkNUHItq3xq1HvOrjP5D2WG1tztjtO5VjtWnqPqq5chkewuMnRSmNivr0n4gWmC0ggjgQZBCrnolDvlJ0gHmAeS9Rrc93waXXhJ0Yxob6iT9Vhz4cd77tETKq9pjombm2GOuax//MGD+84Fv+XF7qzDSN78inXq2na21qdu2XnM6NGp/wBuqvveK907WiHL98N8alb9S04GH4mt48gTxVFrzZVa8zDXre45qlSm0ji0TYlU6ROQH5LsSmz92wfE4T5/gmvNLT466YNEc3CO65ZqfdNndY2dB7m42Nc5sxIBicsp4HMKUO8s+S92Xe16BJDXQPiY4FoJ848LuvvKtrM1TjmhuWzdoMrMxMOf2mnVp5EK6totG4WRO0tSdEBAQEBBRbb23TDalIElxY5siCASCMzKqveIjSFrR2c1uAAYkSskwzaRqjVGZ6OR3TAySpR1h1l2Lsp1zcCm0ENmXu4NYDz5nQJSs2sspWZl19eg0Oa7ev8AFeVm5QCBPKAAfoV4OTjppntXW439ukbMlPd+Kytdq/oduGRFZ5LiD9kEDDPWIy4L08WSYpuY1Mq59iNNYurh9V+J7pOplV2mZ7qZ3LUto0D+lPyyhpHlhH4grsE9km3ol7g1oJkwI4kmAAq57uRWZ6Og2m4VUNB7ym1xGbS0ujoXT+CvrgtMdV/qqx2SKe4lSRiuRHECmcsuBL/wXf8Ajz5nq482Z3Z8wzNd/SGt+fP5KX/Hjzd9XDJQ7PqALS6pVdHxCWtafYYh/MpRgjzd5IXezd3bagcVOk0Okw8+JwkQQHOkgdOpU646x2h2IiOy1U3XwidUEJ+yaRdiDSx33mEtPy4KHJHcSWUyBGInzAJ+UKWpGVdBAQVu09uUaBh7vFE4Rmek8AoWvFe6M2iGq7W3vc/w0/A3nxPrw9FVbL5KrZPJRVLkd248s1RbrHRDuo23Z4x5QCqpmUNvf6TPAfT6Lm3O7Oy/wugtkA8DB66gqcTMJ76t22Lvha02hndOpDp4xPEl2pPUhaKZ6R01pdXLDc3OykcpWmZ6bWuJ296Klw7i5xn2Mr5KuG+S1bW8Z/8Aq69de3P0T7yqSZcZJzJOpX0EsEoFzfNY2dM48yoTPVyZQ6Tm1PEcpynmBnr7qHrImeWJSnHaKxaY6S3TcLYTnVRXcCGUx4ZB8TiIETqACc+cdVpw4+u06VnvLoy1rRAQEBAQEBAQEBBQbx7yMtwWsIdV5ahvV3Xoq75NIWvEOa17yXFziSSZJOZJWafNn2xC4BPRQmUXjeOsW0GhsiXjMcgCc1zJuKrIjptR0L7g73/NUxbzR0nUK2cjSCfkpT0ciAv4rsA65IGSTLsQ7ix/d2wJEYKMkHhDMwfZejadU38Gtx3dPZdW4Nd9ES5jZjQmToOE5FeTwuO016eELc25x6e7e2r1i4CnUlmTm4HlwPItiR6rRXdmLksxP2I+s/u2Me99Npc9kQQMtQYzzAhU35ptNaxufx8WunDxFIvft5Nl3L3MrGuy4um92yjnSpGCS7g4jgBkeZIGgC0cNwvJPNP7yrm1r23b6Omre6ICAgICAgICAgINV333kNs0U6eVR4mfutmJHUkEdIVWS+ukK8l9dHL618XE6k81m2zsOKTJUbSJVowvc0AEmQGgcTwUY7kdZbJ2m7KFvYW4GbhXl5GhJpvk+kAD/dW8TXlpHzaLRqunNadeNQsO1OmejcAT14f1ou7NJDLhT53NLDYFmbm5pUm/bcJPJozcfQAqdI5rREJ0jq7Fvpcd3Y3Lv+E5vq4YR9Vu4idYrNMd2udkFrht6j+L3gfyif8AUs/BR0mVmXwhvy3Kmt7rsFStdXPCpVwMP7tMBkjoYlY+H3fLe/hvUfTu0ZZ1StPq2RbGcQEBAQEBAQEBAQEGubV3NoXFV1Wq6qXOjRwAAAgACMgq5xRM7lCaRM7lyXbNJ1K4qUe7czC4w12Zw/ZJOhBEGQsV51bTPNer5QpdFGJcmWzbjWuK9p8qYc8+jS0f4nNKswxu6zFHVvO/ey33NjWpU/jgOA54HB+HzOGB1hac9JtjmIXzG40/PYXks7KGrkj6HQuOur9mu6pFJ1esHMfUjuvsuY0Z4weEk8tBxBXocNh9nmt4r8ccrx2obcizNu5w741Wte0cWgYw8DgD4PIkjgu5rzNeSe++v52urTx8Gx9nVDBY0v3iT84/BT4SNY3MvvJm9u0HUbcin+2rEUqI4435T/dEu9FZnyclJmO/aPnJjru3VO2RYtoUadJujGgeZ4n1MqWHH6ukV8kb25rTKYrERAQEBAQEBAQEBAQEFPvFu/Tu2Q7wvb8FQDMdDzb0Vd8cWRtXmhzDaezqlu806jYI9nDgWniFhvWazqWWazE9W49m+zCGvuHSMfgZ1aCCXepAA/hWjhqd7NGOuobstSxxztK3ONB7rmgB3L3eJjRHdmBJgfZJBPQ+a83iMPJPNHZXevi0i2oOqENY0uc4wGtEkkngFinrOlcdXUtzuzhrP1l60PdAw0pkN+F0v5unLDprrOXoYOE11yfZbWunSFvTcb7Y7SL23eNKtPPzY6J9i32WHia1i3N5/wBl+KemnTN1m4LOhy7sT65yruH/AJUSrv70q7Zn9svH3Bzo200qHJzz+2qj2DR0E8VGsxly78K/n9k59iuvGW0rUpEBAQEBAQEBAQEBAQEBBB2tsmlctDKzcQBBGoPUSM4OhUbUi0alyYiUxjA0AAAACABkABoAOCk69IPNRgcCHAEEQQcwQdQRxCTGxW7I3ft7UvNCk1heczmfQToOgVVMNKTM1hyI0tFa6IOXdtFL9ZYu61W+/dkfQrBx/ub+a3G2kXjm7OoNp/tKzKdKn0c8QXf3W4neiRkmvDV13mIiPnJWIm/XtC/2bZNoUmUmCGsaAPxJ6kyfVbMeOMdYrHgha02ncpKmiICAgICAgICAgICAgICAgICAgICAg512yU/1do7lWcPdhP8ApWLj/wCUsx91puee/FufsW1ED/rVJn1bTA/7iq4X+JyeVY/Wf8QlfpE/H8NxXpKRAQEBAQEBAQEBAQEBAQEBAQEBAQEBBoPbG3+zW55XTfnTqrHx38pZj7rvs/pNFjSIHxFxd1OMtn2AHonA1iMMTHjtzJPtNjWxAQEBAQEBAQEBAQEBAQEBAQEBAQEBAQaT2ut/sIP3a9M++Jv+pZuLjeKU8fdY9nb5safRzx/jJ/FV+j5/gR9fyZPebKtqAgICAgICAgICAgICAgICAgICAgICAg0ztc/+uf8A82l/5Gqjif5cpU7pHZn/APBb/G78FR6P/k/WXcnvNrW5AQEBAQEBAQEBAQEBB//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ZA"/>
          </a:p>
        </p:txBody>
      </p:sp>
      <p:graphicFrame>
        <p:nvGraphicFramePr>
          <p:cNvPr id="10" name="Diagram 9"/>
          <p:cNvGraphicFramePr/>
          <p:nvPr/>
        </p:nvGraphicFramePr>
        <p:xfrm>
          <a:off x="500034" y="1142984"/>
          <a:ext cx="8143932"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8"/>
          <p:cNvGrpSpPr/>
          <p:nvPr/>
        </p:nvGrpSpPr>
        <p:grpSpPr>
          <a:xfrm>
            <a:off x="0" y="6072181"/>
            <a:ext cx="9144000" cy="785819"/>
            <a:chOff x="0" y="4643445"/>
            <a:chExt cx="9144000" cy="785819"/>
          </a:xfrm>
        </p:grpSpPr>
        <p:pic>
          <p:nvPicPr>
            <p:cNvPr id="11" name="Picture 10" descr="Picture1.jpg"/>
            <p:cNvPicPr/>
            <p:nvPr/>
          </p:nvPicPr>
          <p:blipFill>
            <a:blip r:embed="rId6">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12" name="Picture 1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13" name="Picture 12"/>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4" name="Rounded Rectangle 13"/>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graphicEl>
                                              <a:dgm id="{722BF0EA-D6A5-4D2A-9FAF-79DDF3FC9E34}"/>
                                            </p:graphicEl>
                                          </p:spTgt>
                                        </p:tgtEl>
                                        <p:attrNameLst>
                                          <p:attrName>style.visibility</p:attrName>
                                        </p:attrNameLst>
                                      </p:cBhvr>
                                      <p:to>
                                        <p:strVal val="visible"/>
                                      </p:to>
                                    </p:set>
                                    <p:animEffect transition="in" filter="blinds(horizontal)">
                                      <p:cBhvr>
                                        <p:cTn id="7" dur="500"/>
                                        <p:tgtEl>
                                          <p:spTgt spid="10">
                                            <p:graphicEl>
                                              <a:dgm id="{722BF0EA-D6A5-4D2A-9FAF-79DDF3FC9E3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graphicEl>
                                              <a:dgm id="{D146216F-1A6B-4F37-A831-F89904A80E02}"/>
                                            </p:graphicEl>
                                          </p:spTgt>
                                        </p:tgtEl>
                                        <p:attrNameLst>
                                          <p:attrName>style.visibility</p:attrName>
                                        </p:attrNameLst>
                                      </p:cBhvr>
                                      <p:to>
                                        <p:strVal val="visible"/>
                                      </p:to>
                                    </p:set>
                                    <p:animEffect transition="in" filter="blinds(horizontal)">
                                      <p:cBhvr>
                                        <p:cTn id="12" dur="500"/>
                                        <p:tgtEl>
                                          <p:spTgt spid="10">
                                            <p:graphicEl>
                                              <a:dgm id="{D146216F-1A6B-4F37-A831-F89904A80E0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graphicEl>
                                              <a:dgm id="{7CA268E0-5727-4A10-8C90-B6E1780D078C}"/>
                                            </p:graphicEl>
                                          </p:spTgt>
                                        </p:tgtEl>
                                        <p:attrNameLst>
                                          <p:attrName>style.visibility</p:attrName>
                                        </p:attrNameLst>
                                      </p:cBhvr>
                                      <p:to>
                                        <p:strVal val="visible"/>
                                      </p:to>
                                    </p:set>
                                    <p:animEffect transition="in" filter="blinds(horizontal)">
                                      <p:cBhvr>
                                        <p:cTn id="17" dur="500"/>
                                        <p:tgtEl>
                                          <p:spTgt spid="10">
                                            <p:graphicEl>
                                              <a:dgm id="{7CA268E0-5727-4A10-8C90-B6E1780D078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graphicEl>
                                              <a:dgm id="{95464686-E340-4AAA-8553-9840BCB846DA}"/>
                                            </p:graphicEl>
                                          </p:spTgt>
                                        </p:tgtEl>
                                        <p:attrNameLst>
                                          <p:attrName>style.visibility</p:attrName>
                                        </p:attrNameLst>
                                      </p:cBhvr>
                                      <p:to>
                                        <p:strVal val="visible"/>
                                      </p:to>
                                    </p:set>
                                    <p:animEffect transition="in" filter="blinds(horizontal)">
                                      <p:cBhvr>
                                        <p:cTn id="22" dur="500"/>
                                        <p:tgtEl>
                                          <p:spTgt spid="10">
                                            <p:graphicEl>
                                              <a:dgm id="{95464686-E340-4AAA-8553-9840BCB846D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graphicEl>
                                              <a:dgm id="{E7232475-2B73-4185-A034-434DA7AE1B28}"/>
                                            </p:graphicEl>
                                          </p:spTgt>
                                        </p:tgtEl>
                                        <p:attrNameLst>
                                          <p:attrName>style.visibility</p:attrName>
                                        </p:attrNameLst>
                                      </p:cBhvr>
                                      <p:to>
                                        <p:strVal val="visible"/>
                                      </p:to>
                                    </p:set>
                                    <p:animEffect transition="in" filter="blinds(horizontal)">
                                      <p:cBhvr>
                                        <p:cTn id="27" dur="500"/>
                                        <p:tgtEl>
                                          <p:spTgt spid="10">
                                            <p:graphicEl>
                                              <a:dgm id="{E7232475-2B73-4185-A034-434DA7AE1B2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1285852" y="214290"/>
          <a:ext cx="6858048"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8"/>
          <p:cNvGrpSpPr/>
          <p:nvPr/>
        </p:nvGrpSpPr>
        <p:grpSpPr>
          <a:xfrm>
            <a:off x="0" y="6072181"/>
            <a:ext cx="9144000" cy="785819"/>
            <a:chOff x="0" y="4643445"/>
            <a:chExt cx="9144000" cy="785819"/>
          </a:xfrm>
        </p:grpSpPr>
        <p:pic>
          <p:nvPicPr>
            <p:cNvPr id="4" name="Picture 3" descr="Picture1.jpg"/>
            <p:cNvPicPr/>
            <p:nvPr/>
          </p:nvPicPr>
          <p:blipFill>
            <a:blip r:embed="rId6">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5" name="Picture 4"/>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6" name="Picture 5"/>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7" name="Rounded Rectangle 6"/>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graphicEl>
                                              <a:dgm id="{722BF0EA-D6A5-4D2A-9FAF-79DDF3FC9E34}"/>
                                            </p:graphicEl>
                                          </p:spTgt>
                                        </p:tgtEl>
                                        <p:attrNameLst>
                                          <p:attrName>style.visibility</p:attrName>
                                        </p:attrNameLst>
                                      </p:cBhvr>
                                      <p:to>
                                        <p:strVal val="visible"/>
                                      </p:to>
                                    </p:set>
                                    <p:animEffect transition="in" filter="blinds(horizontal)">
                                      <p:cBhvr>
                                        <p:cTn id="7" dur="500"/>
                                        <p:tgtEl>
                                          <p:spTgt spid="9">
                                            <p:graphicEl>
                                              <a:dgm id="{722BF0EA-D6A5-4D2A-9FAF-79DDF3FC9E3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graphicEl>
                                              <a:dgm id="{D146216F-1A6B-4F37-A831-F89904A80E02}"/>
                                            </p:graphicEl>
                                          </p:spTgt>
                                        </p:tgtEl>
                                        <p:attrNameLst>
                                          <p:attrName>style.visibility</p:attrName>
                                        </p:attrNameLst>
                                      </p:cBhvr>
                                      <p:to>
                                        <p:strVal val="visible"/>
                                      </p:to>
                                    </p:set>
                                    <p:animEffect transition="in" filter="blinds(horizontal)">
                                      <p:cBhvr>
                                        <p:cTn id="12" dur="500"/>
                                        <p:tgtEl>
                                          <p:spTgt spid="9">
                                            <p:graphicEl>
                                              <a:dgm id="{D146216F-1A6B-4F37-A831-F89904A80E0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graphicEl>
                                              <a:dgm id="{7CA268E0-5727-4A10-8C90-B6E1780D078C}"/>
                                            </p:graphicEl>
                                          </p:spTgt>
                                        </p:tgtEl>
                                        <p:attrNameLst>
                                          <p:attrName>style.visibility</p:attrName>
                                        </p:attrNameLst>
                                      </p:cBhvr>
                                      <p:to>
                                        <p:strVal val="visible"/>
                                      </p:to>
                                    </p:set>
                                    <p:animEffect transition="in" filter="blinds(horizontal)">
                                      <p:cBhvr>
                                        <p:cTn id="17" dur="500"/>
                                        <p:tgtEl>
                                          <p:spTgt spid="9">
                                            <p:graphicEl>
                                              <a:dgm id="{7CA268E0-5727-4A10-8C90-B6E1780D078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graphicEl>
                                              <a:dgm id="{95464686-E340-4AAA-8553-9840BCB846DA}"/>
                                            </p:graphicEl>
                                          </p:spTgt>
                                        </p:tgtEl>
                                        <p:attrNameLst>
                                          <p:attrName>style.visibility</p:attrName>
                                        </p:attrNameLst>
                                      </p:cBhvr>
                                      <p:to>
                                        <p:strVal val="visible"/>
                                      </p:to>
                                    </p:set>
                                    <p:animEffect transition="in" filter="blinds(horizontal)">
                                      <p:cBhvr>
                                        <p:cTn id="22" dur="500"/>
                                        <p:tgtEl>
                                          <p:spTgt spid="9">
                                            <p:graphicEl>
                                              <a:dgm id="{95464686-E340-4AAA-8553-9840BCB846D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graphicEl>
                                              <a:dgm id="{E7232475-2B73-4185-A034-434DA7AE1B28}"/>
                                            </p:graphicEl>
                                          </p:spTgt>
                                        </p:tgtEl>
                                        <p:attrNameLst>
                                          <p:attrName>style.visibility</p:attrName>
                                        </p:attrNameLst>
                                      </p:cBhvr>
                                      <p:to>
                                        <p:strVal val="visible"/>
                                      </p:to>
                                    </p:set>
                                    <p:animEffect transition="in" filter="blinds(horizontal)">
                                      <p:cBhvr>
                                        <p:cTn id="27" dur="500"/>
                                        <p:tgtEl>
                                          <p:spTgt spid="9">
                                            <p:graphicEl>
                                              <a:dgm id="{E7232475-2B73-4185-A034-434DA7AE1B2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graphicEl>
                                              <a:dgm id="{C0EA8C1F-5844-4C0D-8A99-2855E851F9D0}"/>
                                            </p:graphicEl>
                                          </p:spTgt>
                                        </p:tgtEl>
                                        <p:attrNameLst>
                                          <p:attrName>style.visibility</p:attrName>
                                        </p:attrNameLst>
                                      </p:cBhvr>
                                      <p:to>
                                        <p:strVal val="visible"/>
                                      </p:to>
                                    </p:set>
                                    <p:animEffect transition="in" filter="blinds(horizontal)">
                                      <p:cBhvr>
                                        <p:cTn id="32" dur="500"/>
                                        <p:tgtEl>
                                          <p:spTgt spid="9">
                                            <p:graphicEl>
                                              <a:dgm id="{C0EA8C1F-5844-4C0D-8A99-2855E851F9D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2844" y="142852"/>
            <a:ext cx="6143700" cy="510778"/>
          </a:xfrm>
          <a:prstGeom prst="roundRect">
            <a:avLst/>
          </a:prstGeom>
          <a:noFill/>
          <a:ln w="38100">
            <a:noFill/>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latin typeface="Arial Rounded MT Bold" pitchFamily="34" charset="0"/>
              </a:rPr>
              <a:t>When you think of Discipline…</a:t>
            </a:r>
            <a:endParaRPr lang="en-US" sz="2400" i="1" dirty="0" smtClean="0">
              <a:latin typeface="Arial Rounded MT Bold" pitchFamily="34" charset="0"/>
            </a:endParaRPr>
          </a:p>
        </p:txBody>
      </p:sp>
      <p:sp>
        <p:nvSpPr>
          <p:cNvPr id="7" name="TextBox 6"/>
          <p:cNvSpPr txBox="1"/>
          <p:nvPr/>
        </p:nvSpPr>
        <p:spPr>
          <a:xfrm>
            <a:off x="1357290" y="785794"/>
            <a:ext cx="7429552" cy="510778"/>
          </a:xfrm>
          <a:prstGeom prst="roundRect">
            <a:avLst/>
          </a:prstGeom>
          <a:noFill/>
          <a:ln w="38100">
            <a:noFill/>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latin typeface="Arial Rounded MT Bold" pitchFamily="34" charset="0"/>
              </a:rPr>
              <a:t>What are the first thoughts the come to mind?</a:t>
            </a:r>
            <a:endParaRPr lang="en-US" sz="2400" i="1" dirty="0" smtClean="0">
              <a:latin typeface="Arial Rounded MT Bold" pitchFamily="34" charset="0"/>
            </a:endParaRPr>
          </a:p>
        </p:txBody>
      </p:sp>
      <p:sp>
        <p:nvSpPr>
          <p:cNvPr id="8" name="Cloud Callout 7"/>
          <p:cNvSpPr/>
          <p:nvPr/>
        </p:nvSpPr>
        <p:spPr>
          <a:xfrm>
            <a:off x="857224" y="1643050"/>
            <a:ext cx="3143272" cy="1357322"/>
          </a:xfrm>
          <a:prstGeom prst="cloudCallout">
            <a:avLst>
              <a:gd name="adj1" fmla="val -29030"/>
              <a:gd name="adj2" fmla="val 7293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2000" b="1" i="1" dirty="0" smtClean="0">
                <a:latin typeface="Arial Narrow" pitchFamily="34" charset="0"/>
              </a:rPr>
              <a:t>Remember we asked you this in the beginning?</a:t>
            </a:r>
            <a:endParaRPr lang="en-ZA" sz="2000" b="1" i="1" dirty="0">
              <a:latin typeface="Arial Narrow" pitchFamily="34" charset="0"/>
            </a:endParaRPr>
          </a:p>
        </p:txBody>
      </p:sp>
      <p:grpSp>
        <p:nvGrpSpPr>
          <p:cNvPr id="2" name="Group 8"/>
          <p:cNvGrpSpPr/>
          <p:nvPr/>
        </p:nvGrpSpPr>
        <p:grpSpPr>
          <a:xfrm>
            <a:off x="0" y="6072181"/>
            <a:ext cx="9144000" cy="785819"/>
            <a:chOff x="0" y="4643445"/>
            <a:chExt cx="9144000" cy="785819"/>
          </a:xfrm>
        </p:grpSpPr>
        <p:pic>
          <p:nvPicPr>
            <p:cNvPr id="10" name="Picture 9" descr="Picture1.jpg"/>
            <p:cNvPicPr/>
            <p:nvPr/>
          </p:nvPicPr>
          <p:blipFill>
            <a:blip r:embed="rId2">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11" name="Picture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12" name="Picture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3" name="Rounded Rectangle 12"/>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
        <p:nvSpPr>
          <p:cNvPr id="15" name="TextBox 14"/>
          <p:cNvSpPr txBox="1"/>
          <p:nvPr/>
        </p:nvSpPr>
        <p:spPr>
          <a:xfrm>
            <a:off x="214282" y="3571876"/>
            <a:ext cx="8786874" cy="919401"/>
          </a:xfrm>
          <a:prstGeom prst="roundRect">
            <a:avLst/>
          </a:prstGeom>
          <a:noFill/>
          <a:ln w="38100">
            <a:noFill/>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latin typeface="Arial Rounded MT Bold" pitchFamily="34" charset="0"/>
              </a:rPr>
              <a:t>L</a:t>
            </a:r>
            <a:r>
              <a:rPr lang="en-US" sz="2400" dirty="0" smtClean="0">
                <a:latin typeface="Arial Rounded MT Bold" pitchFamily="34" charset="0"/>
              </a:rPr>
              <a:t>ook through your notes now to determine how much you’ve learnt?</a:t>
            </a:r>
            <a:endParaRPr lang="en-US" sz="2400" i="1" dirty="0" smtClean="0">
              <a:latin typeface="Arial Rounded MT Bold" pitchFamily="34" charset="0"/>
            </a:endParaRPr>
          </a:p>
        </p:txBody>
      </p:sp>
      <p:sp>
        <p:nvSpPr>
          <p:cNvPr id="16" name="TextBox 15"/>
          <p:cNvSpPr txBox="1"/>
          <p:nvPr/>
        </p:nvSpPr>
        <p:spPr>
          <a:xfrm>
            <a:off x="0" y="5214950"/>
            <a:ext cx="8572592" cy="510778"/>
          </a:xfrm>
          <a:prstGeom prst="roundRect">
            <a:avLst/>
          </a:prstGeom>
          <a:noFill/>
          <a:ln w="38100">
            <a:noFill/>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latin typeface="Arial Rounded MT Bold" pitchFamily="34" charset="0"/>
              </a:rPr>
              <a:t>Is your outlook the same? If not, how has it changed?</a:t>
            </a:r>
            <a:endParaRPr lang="en-US" sz="2400" i="1" dirty="0" smtClean="0">
              <a:latin typeface="Arial Rounded MT Bold" pitchFamily="34" charset="0"/>
            </a:endParaRPr>
          </a:p>
        </p:txBody>
      </p:sp>
      <p:sp>
        <p:nvSpPr>
          <p:cNvPr id="17" name="Cloud Callout 16"/>
          <p:cNvSpPr/>
          <p:nvPr/>
        </p:nvSpPr>
        <p:spPr>
          <a:xfrm>
            <a:off x="5000628" y="2071678"/>
            <a:ext cx="3071866" cy="1143008"/>
          </a:xfrm>
          <a:prstGeom prst="cloudCallout">
            <a:avLst>
              <a:gd name="adj1" fmla="val -29030"/>
              <a:gd name="adj2" fmla="val 7293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2000" b="1" i="1" dirty="0" smtClean="0">
                <a:latin typeface="Arial Narrow" pitchFamily="34" charset="0"/>
              </a:rPr>
              <a:t>Well now, think about this...</a:t>
            </a:r>
            <a:endParaRPr lang="en-ZA" sz="2000" b="1" i="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i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ox(in)">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5" grpId="0"/>
      <p:bldP spid="16" grpId="0"/>
      <p:bldP spid="1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142852"/>
            <a:ext cx="8858280"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ZA" sz="3200" b="1" dirty="0" smtClean="0">
                <a:latin typeface="Arial Black" pitchFamily="34" charset="0"/>
              </a:rPr>
              <a:t>Some good reasons to remain patient</a:t>
            </a:r>
            <a:endParaRPr lang="en-ZA" sz="3200" b="1" dirty="0">
              <a:latin typeface="Arial Black" pitchFamily="34" charset="0"/>
            </a:endParaRPr>
          </a:p>
        </p:txBody>
      </p:sp>
      <p:sp>
        <p:nvSpPr>
          <p:cNvPr id="5" name="TextBox 4"/>
          <p:cNvSpPr txBox="1"/>
          <p:nvPr/>
        </p:nvSpPr>
        <p:spPr>
          <a:xfrm>
            <a:off x="2357422" y="1000108"/>
            <a:ext cx="4351063" cy="400110"/>
          </a:xfrm>
          <a:prstGeom prst="rect">
            <a:avLst/>
          </a:prstGeom>
          <a:noFill/>
        </p:spPr>
        <p:txBody>
          <a:bodyPr wrap="none" rtlCol="0">
            <a:spAutoFit/>
          </a:bodyPr>
          <a:lstStyle/>
          <a:p>
            <a:pPr algn="ctr"/>
            <a:r>
              <a:rPr lang="en-ZA" sz="2000" b="1" u="sng" dirty="0" smtClean="0">
                <a:latin typeface="Arial Narrow" pitchFamily="34" charset="0"/>
              </a:rPr>
              <a:t>1. You will have hope in entering Paradise</a:t>
            </a:r>
            <a:endParaRPr lang="en-ZA" sz="2000" b="1" u="sng" dirty="0">
              <a:latin typeface="Arial Narrow" pitchFamily="34" charset="0"/>
            </a:endParaRPr>
          </a:p>
        </p:txBody>
      </p:sp>
      <p:sp>
        <p:nvSpPr>
          <p:cNvPr id="6" name="Rectangle 5"/>
          <p:cNvSpPr/>
          <p:nvPr/>
        </p:nvSpPr>
        <p:spPr>
          <a:xfrm>
            <a:off x="0" y="1643050"/>
            <a:ext cx="9001156" cy="923330"/>
          </a:xfrm>
          <a:prstGeom prst="rect">
            <a:avLst/>
          </a:prstGeom>
        </p:spPr>
        <p:txBody>
          <a:bodyPr wrap="square">
            <a:spAutoFit/>
          </a:bodyPr>
          <a:lstStyle/>
          <a:p>
            <a:r>
              <a:rPr lang="en-ZA" dirty="0" smtClean="0">
                <a:latin typeface="Arial Narrow" pitchFamily="34" charset="0"/>
              </a:rPr>
              <a:t>According to </a:t>
            </a:r>
            <a:r>
              <a:rPr lang="en-ZA" dirty="0" err="1" smtClean="0">
                <a:latin typeface="Arial Narrow" pitchFamily="34" charset="0"/>
              </a:rPr>
              <a:t>hadith</a:t>
            </a:r>
            <a:r>
              <a:rPr lang="en-ZA" dirty="0" smtClean="0">
                <a:latin typeface="Arial Narrow" pitchFamily="34" charset="0"/>
              </a:rPr>
              <a:t>, The Prophet (saw) states that Allah has said: "O son of Adam! If you remain patient restraining yourself and expecting my reward at the initial shock, I will not be happy without rewarding you with </a:t>
            </a:r>
            <a:r>
              <a:rPr lang="en-ZA" dirty="0" err="1" smtClean="0">
                <a:latin typeface="Arial Narrow" pitchFamily="34" charset="0"/>
              </a:rPr>
              <a:t>Jannah</a:t>
            </a:r>
            <a:r>
              <a:rPr lang="en-ZA" dirty="0" smtClean="0">
                <a:latin typeface="Arial Narrow" pitchFamily="34" charset="0"/>
              </a:rPr>
              <a:t>." </a:t>
            </a:r>
            <a:endParaRPr lang="en-ZA" dirty="0">
              <a:latin typeface="Arial Narrow" pitchFamily="34" charset="0"/>
            </a:endParaRPr>
          </a:p>
        </p:txBody>
      </p:sp>
      <p:sp>
        <p:nvSpPr>
          <p:cNvPr id="7" name="TextBox 6"/>
          <p:cNvSpPr txBox="1"/>
          <p:nvPr/>
        </p:nvSpPr>
        <p:spPr>
          <a:xfrm>
            <a:off x="1571604" y="2643182"/>
            <a:ext cx="5969904" cy="400110"/>
          </a:xfrm>
          <a:prstGeom prst="rect">
            <a:avLst/>
          </a:prstGeom>
          <a:noFill/>
        </p:spPr>
        <p:txBody>
          <a:bodyPr wrap="none" rtlCol="0">
            <a:spAutoFit/>
          </a:bodyPr>
          <a:lstStyle/>
          <a:p>
            <a:r>
              <a:rPr lang="en-ZA" sz="2000" b="1" u="sng" dirty="0" smtClean="0">
                <a:latin typeface="Arial Narrow" pitchFamily="34" charset="0"/>
              </a:rPr>
              <a:t>2. It can be an indicator that you are among the righteous:</a:t>
            </a:r>
            <a:endParaRPr lang="en-ZA" sz="2000" b="1" u="sng" dirty="0">
              <a:latin typeface="Arial Narrow" pitchFamily="34" charset="0"/>
            </a:endParaRPr>
          </a:p>
        </p:txBody>
      </p:sp>
      <p:sp>
        <p:nvSpPr>
          <p:cNvPr id="8" name="TextBox 7"/>
          <p:cNvSpPr txBox="1"/>
          <p:nvPr/>
        </p:nvSpPr>
        <p:spPr>
          <a:xfrm>
            <a:off x="2143108" y="4572008"/>
            <a:ext cx="5048177" cy="400110"/>
          </a:xfrm>
          <a:prstGeom prst="rect">
            <a:avLst/>
          </a:prstGeom>
          <a:noFill/>
        </p:spPr>
        <p:txBody>
          <a:bodyPr wrap="none" rtlCol="0">
            <a:spAutoFit/>
          </a:bodyPr>
          <a:lstStyle/>
          <a:p>
            <a:r>
              <a:rPr lang="en-ZA" sz="2000" b="1" u="sng" dirty="0" smtClean="0">
                <a:latin typeface="Arial Narrow" pitchFamily="34" charset="0"/>
              </a:rPr>
              <a:t>3. It is one of the greatest gifts you can be given:</a:t>
            </a:r>
            <a:endParaRPr lang="en-ZA" sz="2000" b="1" u="sng" dirty="0">
              <a:latin typeface="Arial Narrow" pitchFamily="34" charset="0"/>
            </a:endParaRPr>
          </a:p>
        </p:txBody>
      </p:sp>
      <p:sp>
        <p:nvSpPr>
          <p:cNvPr id="9" name="Rectangle 8"/>
          <p:cNvSpPr/>
          <p:nvPr/>
        </p:nvSpPr>
        <p:spPr>
          <a:xfrm>
            <a:off x="0" y="3214686"/>
            <a:ext cx="9144000" cy="1200329"/>
          </a:xfrm>
          <a:prstGeom prst="rect">
            <a:avLst/>
          </a:prstGeom>
        </p:spPr>
        <p:txBody>
          <a:bodyPr wrap="square">
            <a:spAutoFit/>
          </a:bodyPr>
          <a:lstStyle/>
          <a:p>
            <a:r>
              <a:rPr lang="en-ZA" dirty="0" smtClean="0">
                <a:latin typeface="Arial Narrow" pitchFamily="34" charset="0"/>
              </a:rPr>
              <a:t>According to </a:t>
            </a:r>
            <a:r>
              <a:rPr lang="en-ZA" dirty="0" err="1" smtClean="0">
                <a:latin typeface="Arial Narrow" pitchFamily="34" charset="0"/>
              </a:rPr>
              <a:t>hadith</a:t>
            </a:r>
            <a:r>
              <a:rPr lang="en-ZA" dirty="0" smtClean="0">
                <a:latin typeface="Arial Narrow" pitchFamily="34" charset="0"/>
              </a:rPr>
              <a:t>, The Prophet (saw) said: "Wondrous are the believer's affairs.  For him there is good in all his affairs, and this is true only for a believer. If he encounters something troubling, he remains steadfast with patience, and that is good for him.  If he experiences something pleasing, he thanks Allah, and that is good for him." (Muslim)</a:t>
            </a:r>
            <a:endParaRPr lang="en-ZA" dirty="0">
              <a:latin typeface="Arial Narrow" pitchFamily="34" charset="0"/>
            </a:endParaRPr>
          </a:p>
        </p:txBody>
      </p:sp>
      <p:sp>
        <p:nvSpPr>
          <p:cNvPr id="10" name="Rectangle 9"/>
          <p:cNvSpPr/>
          <p:nvPr/>
        </p:nvSpPr>
        <p:spPr>
          <a:xfrm>
            <a:off x="0" y="5000636"/>
            <a:ext cx="9001156" cy="923330"/>
          </a:xfrm>
          <a:prstGeom prst="rect">
            <a:avLst/>
          </a:prstGeom>
        </p:spPr>
        <p:txBody>
          <a:bodyPr wrap="square">
            <a:spAutoFit/>
          </a:bodyPr>
          <a:lstStyle/>
          <a:p>
            <a:r>
              <a:rPr lang="en-ZA" dirty="0" smtClean="0">
                <a:latin typeface="Arial Narrow" pitchFamily="34" charset="0"/>
              </a:rPr>
              <a:t>According to </a:t>
            </a:r>
            <a:r>
              <a:rPr lang="en-ZA" dirty="0" err="1" smtClean="0">
                <a:latin typeface="Arial Narrow" pitchFamily="34" charset="0"/>
              </a:rPr>
              <a:t>hadith</a:t>
            </a:r>
            <a:r>
              <a:rPr lang="en-ZA" dirty="0" smtClean="0">
                <a:latin typeface="Arial Narrow" pitchFamily="34" charset="0"/>
              </a:rPr>
              <a:t>, the Prophet (saw) said "Whoever practices patience, Allah, Glory be to Him the Most High, gives him patience. And no one can be given anything better or more far-reaching (comprehensive) than patience." (</a:t>
            </a:r>
            <a:r>
              <a:rPr lang="en-ZA" dirty="0" err="1" smtClean="0">
                <a:latin typeface="Arial Narrow" pitchFamily="34" charset="0"/>
              </a:rPr>
              <a:t>Bukhari</a:t>
            </a:r>
            <a:r>
              <a:rPr lang="en-ZA" dirty="0" smtClean="0">
                <a:latin typeface="Arial Narrow" pitchFamily="34" charset="0"/>
              </a:rPr>
              <a:t>, Muslim)</a:t>
            </a:r>
            <a:endParaRPr lang="en-ZA" dirty="0">
              <a:latin typeface="Arial Narrow" pitchFamily="34" charset="0"/>
            </a:endParaRPr>
          </a:p>
        </p:txBody>
      </p:sp>
      <p:grpSp>
        <p:nvGrpSpPr>
          <p:cNvPr id="11" name="Group 8"/>
          <p:cNvGrpSpPr/>
          <p:nvPr/>
        </p:nvGrpSpPr>
        <p:grpSpPr>
          <a:xfrm>
            <a:off x="0" y="6072181"/>
            <a:ext cx="9144000" cy="785819"/>
            <a:chOff x="0" y="4643445"/>
            <a:chExt cx="9144000" cy="785819"/>
          </a:xfrm>
        </p:grpSpPr>
        <p:pic>
          <p:nvPicPr>
            <p:cNvPr id="12" name="Picture 11" descr="Picture1.jpg"/>
            <p:cNvPicPr/>
            <p:nvPr/>
          </p:nvPicPr>
          <p:blipFill>
            <a:blip r:embed="rId3">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14" name="Picture 1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5" name="Rounded Rectangle 14"/>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14290"/>
            <a:ext cx="9001156" cy="867930"/>
          </a:xfrm>
          <a:prstGeom prst="rect">
            <a:avLst/>
          </a:prstGeom>
        </p:spPr>
        <p:txBody>
          <a:bodyPr wrap="square">
            <a:spAutoFit/>
          </a:bodyPr>
          <a:lstStyle/>
          <a:p>
            <a:pPr algn="ctr">
              <a:lnSpc>
                <a:spcPct val="90000"/>
              </a:lnSpc>
            </a:pPr>
            <a:r>
              <a:rPr lang="en-US" sz="2800" dirty="0" smtClean="0">
                <a:latin typeface="Arial Rounded MT Bold" pitchFamily="34" charset="0"/>
              </a:rPr>
              <a:t>What is the major difficulty that you have in dealing with children?</a:t>
            </a:r>
          </a:p>
        </p:txBody>
      </p:sp>
      <p:graphicFrame>
        <p:nvGraphicFramePr>
          <p:cNvPr id="11" name="Diagram 10"/>
          <p:cNvGraphicFramePr/>
          <p:nvPr/>
        </p:nvGraphicFramePr>
        <p:xfrm>
          <a:off x="714348" y="1357298"/>
          <a:ext cx="7715304" cy="428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up 9"/>
          <p:cNvGrpSpPr/>
          <p:nvPr/>
        </p:nvGrpSpPr>
        <p:grpSpPr>
          <a:xfrm>
            <a:off x="0" y="6072181"/>
            <a:ext cx="9144000" cy="785819"/>
            <a:chOff x="0" y="4643445"/>
            <a:chExt cx="9144000" cy="785819"/>
          </a:xfrm>
        </p:grpSpPr>
        <p:pic>
          <p:nvPicPr>
            <p:cNvPr id="12" name="Picture 11" descr="Picture1.jpg"/>
            <p:cNvPicPr/>
            <p:nvPr/>
          </p:nvPicPr>
          <p:blipFill>
            <a:blip r:embed="rId6">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13" name="Picture 12"/>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14" name="Picture 13"/>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5" name="Rounded Rectangle 14"/>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graphicEl>
                                              <a:dgm id="{0B190C1C-5AA7-4772-A58D-A8BBC05A688B}"/>
                                            </p:graphicEl>
                                          </p:spTgt>
                                        </p:tgtEl>
                                        <p:attrNameLst>
                                          <p:attrName>style.visibility</p:attrName>
                                        </p:attrNameLst>
                                      </p:cBhvr>
                                      <p:to>
                                        <p:strVal val="visible"/>
                                      </p:to>
                                    </p:set>
                                    <p:anim calcmode="lin" valueType="num">
                                      <p:cBhvr additive="base">
                                        <p:cTn id="7" dur="1000" fill="hold"/>
                                        <p:tgtEl>
                                          <p:spTgt spid="11">
                                            <p:graphicEl>
                                              <a:dgm id="{0B190C1C-5AA7-4772-A58D-A8BBC05A688B}"/>
                                            </p:graphicEl>
                                          </p:spTgt>
                                        </p:tgtEl>
                                        <p:attrNameLst>
                                          <p:attrName>ppt_x</p:attrName>
                                        </p:attrNameLst>
                                      </p:cBhvr>
                                      <p:tavLst>
                                        <p:tav tm="0">
                                          <p:val>
                                            <p:strVal val="#ppt_x"/>
                                          </p:val>
                                        </p:tav>
                                        <p:tav tm="100000">
                                          <p:val>
                                            <p:strVal val="#ppt_x"/>
                                          </p:val>
                                        </p:tav>
                                      </p:tavLst>
                                    </p:anim>
                                    <p:anim calcmode="lin" valueType="num">
                                      <p:cBhvr additive="base">
                                        <p:cTn id="8" dur="1000" fill="hold"/>
                                        <p:tgtEl>
                                          <p:spTgt spid="11">
                                            <p:graphicEl>
                                              <a:dgm id="{0B190C1C-5AA7-4772-A58D-A8BBC05A688B}"/>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graphicEl>
                                              <a:dgm id="{1E52CD08-F3F9-48CE-827D-836F4D84FCD2}"/>
                                            </p:graphicEl>
                                          </p:spTgt>
                                        </p:tgtEl>
                                        <p:attrNameLst>
                                          <p:attrName>style.visibility</p:attrName>
                                        </p:attrNameLst>
                                      </p:cBhvr>
                                      <p:to>
                                        <p:strVal val="visible"/>
                                      </p:to>
                                    </p:set>
                                    <p:anim calcmode="lin" valueType="num">
                                      <p:cBhvr additive="base">
                                        <p:cTn id="11" dur="1000" fill="hold"/>
                                        <p:tgtEl>
                                          <p:spTgt spid="11">
                                            <p:graphicEl>
                                              <a:dgm id="{1E52CD08-F3F9-48CE-827D-836F4D84FCD2}"/>
                                            </p:graphic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1">
                                            <p:graphicEl>
                                              <a:dgm id="{1E52CD08-F3F9-48CE-827D-836F4D84FCD2}"/>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graphicEl>
                                              <a:dgm id="{1C3B995A-BAB3-4A13-AD77-3794CF1E4481}"/>
                                            </p:graphicEl>
                                          </p:spTgt>
                                        </p:tgtEl>
                                        <p:attrNameLst>
                                          <p:attrName>style.visibility</p:attrName>
                                        </p:attrNameLst>
                                      </p:cBhvr>
                                      <p:to>
                                        <p:strVal val="visible"/>
                                      </p:to>
                                    </p:set>
                                    <p:anim calcmode="lin" valueType="num">
                                      <p:cBhvr additive="base">
                                        <p:cTn id="17" dur="1000" fill="hold"/>
                                        <p:tgtEl>
                                          <p:spTgt spid="11">
                                            <p:graphicEl>
                                              <a:dgm id="{1C3B995A-BAB3-4A13-AD77-3794CF1E4481}"/>
                                            </p:graphic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1">
                                            <p:graphicEl>
                                              <a:dgm id="{1C3B995A-BAB3-4A13-AD77-3794CF1E4481}"/>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graphicEl>
                                              <a:dgm id="{EA46798E-F463-4835-9937-667C734029C6}"/>
                                            </p:graphicEl>
                                          </p:spTgt>
                                        </p:tgtEl>
                                        <p:attrNameLst>
                                          <p:attrName>style.visibility</p:attrName>
                                        </p:attrNameLst>
                                      </p:cBhvr>
                                      <p:to>
                                        <p:strVal val="visible"/>
                                      </p:to>
                                    </p:set>
                                    <p:anim calcmode="lin" valueType="num">
                                      <p:cBhvr additive="base">
                                        <p:cTn id="21" dur="1000" fill="hold"/>
                                        <p:tgtEl>
                                          <p:spTgt spid="11">
                                            <p:graphicEl>
                                              <a:dgm id="{EA46798E-F463-4835-9937-667C734029C6}"/>
                                            </p:graphicEl>
                                          </p:spTgt>
                                        </p:tgtEl>
                                        <p:attrNameLst>
                                          <p:attrName>ppt_x</p:attrName>
                                        </p:attrNameLst>
                                      </p:cBhvr>
                                      <p:tavLst>
                                        <p:tav tm="0">
                                          <p:val>
                                            <p:strVal val="#ppt_x"/>
                                          </p:val>
                                        </p:tav>
                                        <p:tav tm="100000">
                                          <p:val>
                                            <p:strVal val="#ppt_x"/>
                                          </p:val>
                                        </p:tav>
                                      </p:tavLst>
                                    </p:anim>
                                    <p:anim calcmode="lin" valueType="num">
                                      <p:cBhvr additive="base">
                                        <p:cTn id="22" dur="1000" fill="hold"/>
                                        <p:tgtEl>
                                          <p:spTgt spid="11">
                                            <p:graphicEl>
                                              <a:dgm id="{EA46798E-F463-4835-9937-667C734029C6}"/>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graphicEl>
                                              <a:dgm id="{5041C535-3B50-492C-B358-D40A48BF4BFC}"/>
                                            </p:graphicEl>
                                          </p:spTgt>
                                        </p:tgtEl>
                                        <p:attrNameLst>
                                          <p:attrName>style.visibility</p:attrName>
                                        </p:attrNameLst>
                                      </p:cBhvr>
                                      <p:to>
                                        <p:strVal val="visible"/>
                                      </p:to>
                                    </p:set>
                                    <p:anim calcmode="lin" valueType="num">
                                      <p:cBhvr additive="base">
                                        <p:cTn id="27" dur="1000" fill="hold"/>
                                        <p:tgtEl>
                                          <p:spTgt spid="11">
                                            <p:graphicEl>
                                              <a:dgm id="{5041C535-3B50-492C-B358-D40A48BF4BFC}"/>
                                            </p:graphicEl>
                                          </p:spTgt>
                                        </p:tgtEl>
                                        <p:attrNameLst>
                                          <p:attrName>ppt_x</p:attrName>
                                        </p:attrNameLst>
                                      </p:cBhvr>
                                      <p:tavLst>
                                        <p:tav tm="0">
                                          <p:val>
                                            <p:strVal val="#ppt_x"/>
                                          </p:val>
                                        </p:tav>
                                        <p:tav tm="100000">
                                          <p:val>
                                            <p:strVal val="#ppt_x"/>
                                          </p:val>
                                        </p:tav>
                                      </p:tavLst>
                                    </p:anim>
                                    <p:anim calcmode="lin" valueType="num">
                                      <p:cBhvr additive="base">
                                        <p:cTn id="28" dur="1000" fill="hold"/>
                                        <p:tgtEl>
                                          <p:spTgt spid="11">
                                            <p:graphicEl>
                                              <a:dgm id="{5041C535-3B50-492C-B358-D40A48BF4BFC}"/>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graphicEl>
                                              <a:dgm id="{9B9F5347-4E4C-4A03-B99E-E59D17C32448}"/>
                                            </p:graphicEl>
                                          </p:spTgt>
                                        </p:tgtEl>
                                        <p:attrNameLst>
                                          <p:attrName>style.visibility</p:attrName>
                                        </p:attrNameLst>
                                      </p:cBhvr>
                                      <p:to>
                                        <p:strVal val="visible"/>
                                      </p:to>
                                    </p:set>
                                    <p:anim calcmode="lin" valueType="num">
                                      <p:cBhvr additive="base">
                                        <p:cTn id="31" dur="1000" fill="hold"/>
                                        <p:tgtEl>
                                          <p:spTgt spid="11">
                                            <p:graphicEl>
                                              <a:dgm id="{9B9F5347-4E4C-4A03-B99E-E59D17C32448}"/>
                                            </p:graphic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1">
                                            <p:graphicEl>
                                              <a:dgm id="{9B9F5347-4E4C-4A03-B99E-E59D17C3244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00100" y="285728"/>
            <a:ext cx="7500066" cy="523220"/>
          </a:xfrm>
          <a:prstGeom prst="rect">
            <a:avLst/>
          </a:prstGeom>
          <a:noFill/>
        </p:spPr>
        <p:txBody>
          <a:bodyPr wrap="none" rtlCol="0">
            <a:spAutoFit/>
          </a:bodyPr>
          <a:lstStyle/>
          <a:p>
            <a:r>
              <a:rPr lang="en-ZA" sz="2800" dirty="0" smtClean="0">
                <a:latin typeface="Arial Rounded MT Bold" pitchFamily="34" charset="0"/>
              </a:rPr>
              <a:t>Contemplate over the following scenarios:</a:t>
            </a:r>
            <a:endParaRPr lang="en-ZA" sz="2800" dirty="0">
              <a:latin typeface="Arial Rounded MT Bold" pitchFamily="34" charset="0"/>
            </a:endParaRPr>
          </a:p>
        </p:txBody>
      </p:sp>
      <p:sp>
        <p:nvSpPr>
          <p:cNvPr id="11" name="Oval 10"/>
          <p:cNvSpPr/>
          <p:nvPr/>
        </p:nvSpPr>
        <p:spPr>
          <a:xfrm>
            <a:off x="357158" y="1071546"/>
            <a:ext cx="3857652" cy="3429024"/>
          </a:xfrm>
          <a:prstGeom prst="ellipse">
            <a:avLst/>
          </a:prstGeom>
          <a:ln w="57150">
            <a:solidFill>
              <a:srgbClr val="00B050"/>
            </a:solidFill>
          </a:ln>
          <a:scene3d>
            <a:camera prst="perspectiveRight"/>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r>
              <a:rPr lang="en-ZA" sz="2400" b="1" dirty="0" smtClean="0">
                <a:latin typeface="Arial Rounded MT Bold" pitchFamily="34" charset="0"/>
              </a:rPr>
              <a:t>Mohammed usually completes his work before everyone else and then disrupts the</a:t>
            </a:r>
            <a:r>
              <a:rPr lang="en-ZA" sz="2400" b="1" dirty="0" smtClean="0">
                <a:solidFill>
                  <a:srgbClr val="FF0000"/>
                </a:solidFill>
                <a:latin typeface="Arial Rounded MT Bold" pitchFamily="34" charset="0"/>
              </a:rPr>
              <a:t> </a:t>
            </a:r>
            <a:r>
              <a:rPr lang="en-ZA" sz="2400" b="1" dirty="0" smtClean="0">
                <a:latin typeface="Arial Rounded MT Bold" pitchFamily="34" charset="0"/>
              </a:rPr>
              <a:t>class.</a:t>
            </a:r>
            <a:endParaRPr lang="en-ZA" sz="2400" b="1" dirty="0">
              <a:latin typeface="Arial Rounded MT Bold" pitchFamily="34" charset="0"/>
            </a:endParaRPr>
          </a:p>
        </p:txBody>
      </p:sp>
      <p:sp>
        <p:nvSpPr>
          <p:cNvPr id="12" name="Oval 11"/>
          <p:cNvSpPr/>
          <p:nvPr/>
        </p:nvSpPr>
        <p:spPr>
          <a:xfrm>
            <a:off x="4500562" y="1071546"/>
            <a:ext cx="4429124" cy="3286148"/>
          </a:xfrm>
          <a:prstGeom prst="ellipse">
            <a:avLst/>
          </a:prstGeom>
          <a:ln>
            <a:solidFill>
              <a:schemeClr val="bg1"/>
            </a:solidFill>
          </a:ln>
          <a:scene3d>
            <a:camera prst="perspectiveLeft"/>
            <a:lightRig rig="threePt" dir="t"/>
          </a:scene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sz="2400" b="1" dirty="0" smtClean="0">
                <a:latin typeface="Arial Rounded MT Bold" pitchFamily="34" charset="0"/>
              </a:rPr>
              <a:t>Because Yusuf is such an energetic child he constantly needs to keep busy. When he has nothing to do, he starts misbehaving.</a:t>
            </a:r>
            <a:endParaRPr lang="en-ZA" sz="2400" b="1" dirty="0">
              <a:latin typeface="Arial Rounded MT Bold" pitchFamily="34" charset="0"/>
            </a:endParaRPr>
          </a:p>
        </p:txBody>
      </p:sp>
      <p:sp>
        <p:nvSpPr>
          <p:cNvPr id="13" name="TextBox 12"/>
          <p:cNvSpPr txBox="1"/>
          <p:nvPr/>
        </p:nvSpPr>
        <p:spPr>
          <a:xfrm>
            <a:off x="1357290" y="5357826"/>
            <a:ext cx="6072230" cy="461665"/>
          </a:xfrm>
          <a:prstGeom prst="rect">
            <a:avLst/>
          </a:prstGeom>
          <a:noFill/>
        </p:spPr>
        <p:txBody>
          <a:bodyPr wrap="square" rtlCol="0">
            <a:spAutoFit/>
          </a:bodyPr>
          <a:lstStyle/>
          <a:p>
            <a:pPr algn="ctr"/>
            <a:r>
              <a:rPr lang="en-ZA" sz="2400" dirty="0" smtClean="0">
                <a:latin typeface="Arial Rounded MT Bold" pitchFamily="34" charset="0"/>
              </a:rPr>
              <a:t>How can they be solved?</a:t>
            </a:r>
            <a:endParaRPr lang="en-ZA" sz="2400" dirty="0">
              <a:latin typeface="Arial Rounded MT Bold" pitchFamily="34" charset="0"/>
            </a:endParaRPr>
          </a:p>
        </p:txBody>
      </p:sp>
      <p:sp>
        <p:nvSpPr>
          <p:cNvPr id="18" name="Rectangle 17"/>
          <p:cNvSpPr/>
          <p:nvPr/>
        </p:nvSpPr>
        <p:spPr>
          <a:xfrm>
            <a:off x="2143108" y="4857760"/>
            <a:ext cx="4676408" cy="461665"/>
          </a:xfrm>
          <a:prstGeom prst="rect">
            <a:avLst/>
          </a:prstGeom>
        </p:spPr>
        <p:txBody>
          <a:bodyPr wrap="none">
            <a:spAutoFit/>
          </a:bodyPr>
          <a:lstStyle/>
          <a:p>
            <a:r>
              <a:rPr lang="en-ZA" sz="2400" dirty="0" smtClean="0">
                <a:latin typeface="Arial Rounded MT Bold" pitchFamily="34" charset="0"/>
              </a:rPr>
              <a:t>Let’s discuss these problems. </a:t>
            </a:r>
            <a:endParaRPr lang="en-ZA" sz="2400" dirty="0">
              <a:latin typeface="Arial Rounded MT Bold" pitchFamily="34" charset="0"/>
            </a:endParaRPr>
          </a:p>
        </p:txBody>
      </p:sp>
      <p:grpSp>
        <p:nvGrpSpPr>
          <p:cNvPr id="7" name="Group 8"/>
          <p:cNvGrpSpPr/>
          <p:nvPr/>
        </p:nvGrpSpPr>
        <p:grpSpPr>
          <a:xfrm>
            <a:off x="0" y="6072181"/>
            <a:ext cx="9144000" cy="785819"/>
            <a:chOff x="0" y="4643445"/>
            <a:chExt cx="9144000" cy="785819"/>
          </a:xfrm>
        </p:grpSpPr>
        <p:pic>
          <p:nvPicPr>
            <p:cNvPr id="8" name="Picture 7" descr="Picture1.jpg"/>
            <p:cNvPicPr/>
            <p:nvPr/>
          </p:nvPicPr>
          <p:blipFill>
            <a:blip r:embed="rId2">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10" name="Picture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14" name="Picture 1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5" name="Rounded Rectangle 14"/>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pic>
        <p:nvPicPr>
          <p:cNvPr id="16" name="Picture 11" descr="C:\Users\myacer\AppData\Local\Microsoft\Windows\INetCache\IE\4S6B1ILD\notepad[1].png"/>
          <p:cNvPicPr>
            <a:picLocks noChangeAspect="1" noChangeArrowheads="1"/>
          </p:cNvPicPr>
          <p:nvPr/>
        </p:nvPicPr>
        <p:blipFill>
          <a:blip r:embed="rId5"/>
          <a:srcRect/>
          <a:stretch>
            <a:fillRect/>
          </a:stretch>
        </p:blipFill>
        <p:spPr bwMode="auto">
          <a:xfrm>
            <a:off x="6858016" y="4572008"/>
            <a:ext cx="1290638" cy="12906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out)">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150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71670" y="214290"/>
            <a:ext cx="5491119" cy="646331"/>
          </a:xfrm>
          <a:prstGeom prst="rect">
            <a:avLst/>
          </a:prstGeom>
          <a:noFill/>
        </p:spPr>
        <p:txBody>
          <a:bodyPr wrap="none" rtlCol="0">
            <a:spAutoFit/>
          </a:bodyPr>
          <a:lstStyle/>
          <a:p>
            <a:r>
              <a:rPr lang="en-ZA" sz="3600" b="1" dirty="0" smtClean="0">
                <a:latin typeface="Arial Black" pitchFamily="34" charset="0"/>
              </a:rPr>
              <a:t>Preventive Discipline</a:t>
            </a:r>
            <a:endParaRPr lang="en-ZA" sz="3600" b="1" dirty="0">
              <a:latin typeface="Arial Black" pitchFamily="34" charset="0"/>
            </a:endParaRPr>
          </a:p>
        </p:txBody>
      </p:sp>
      <p:graphicFrame>
        <p:nvGraphicFramePr>
          <p:cNvPr id="12" name="Diagram 11"/>
          <p:cNvGraphicFramePr/>
          <p:nvPr/>
        </p:nvGraphicFramePr>
        <p:xfrm>
          <a:off x="-857288" y="1000108"/>
          <a:ext cx="11072890" cy="5143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8"/>
          <p:cNvGrpSpPr/>
          <p:nvPr/>
        </p:nvGrpSpPr>
        <p:grpSpPr>
          <a:xfrm>
            <a:off x="0" y="6072181"/>
            <a:ext cx="9144000" cy="785819"/>
            <a:chOff x="0" y="4643445"/>
            <a:chExt cx="9144000" cy="785819"/>
          </a:xfrm>
        </p:grpSpPr>
        <p:pic>
          <p:nvPicPr>
            <p:cNvPr id="5" name="Picture 4" descr="Picture1.jpg"/>
            <p:cNvPicPr/>
            <p:nvPr/>
          </p:nvPicPr>
          <p:blipFill>
            <a:blip r:embed="rId7">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6" name="Picture 5"/>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7" name="Picture 6"/>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9" name="Rounded Rectangle 8"/>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C7B73D14-33B6-4277-9558-F73CA1084B4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19854230-E269-4561-90C8-06DCAA9DFB7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graphicEl>
                                              <a:dgm id="{CB9F364E-5EDE-4FBE-9C56-8095C99E75A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graphicEl>
                                              <a:dgm id="{8B7D761B-DD32-4777-A709-AA7F923321C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28794" y="142852"/>
            <a:ext cx="6114174" cy="523220"/>
          </a:xfrm>
          <a:prstGeom prst="rect">
            <a:avLst/>
          </a:prstGeom>
          <a:noFill/>
        </p:spPr>
        <p:txBody>
          <a:bodyPr wrap="none" rtlCol="0">
            <a:spAutoFit/>
          </a:bodyPr>
          <a:lstStyle/>
          <a:p>
            <a:r>
              <a:rPr lang="en-ZA" sz="2800" b="1" dirty="0" smtClean="0">
                <a:latin typeface="Arial Narrow" pitchFamily="34" charset="0"/>
              </a:rPr>
              <a:t>Contemplate over the following scenario:</a:t>
            </a:r>
            <a:endParaRPr lang="en-ZA" sz="2800" b="1" dirty="0">
              <a:latin typeface="Arial Narrow" pitchFamily="34" charset="0"/>
            </a:endParaRPr>
          </a:p>
        </p:txBody>
      </p:sp>
      <p:sp>
        <p:nvSpPr>
          <p:cNvPr id="9" name="Rectangle 8"/>
          <p:cNvSpPr/>
          <p:nvPr/>
        </p:nvSpPr>
        <p:spPr>
          <a:xfrm>
            <a:off x="714348" y="1500174"/>
            <a:ext cx="8143932" cy="1571636"/>
          </a:xfrm>
          <a:prstGeom prst="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en-ZA" sz="2400" b="1" dirty="0" smtClean="0">
                <a:latin typeface="Arial Narrow" pitchFamily="34" charset="0"/>
              </a:rPr>
              <a:t>Muallima Ayesha’s classroom is cramped, stuffy and dusty. Her learners tend to get restless quickly and are unmotivated by the unwelcoming environment.</a:t>
            </a:r>
            <a:endParaRPr lang="en-ZA" sz="2400" b="1" dirty="0">
              <a:latin typeface="Arial Narrow" pitchFamily="34" charset="0"/>
            </a:endParaRPr>
          </a:p>
        </p:txBody>
      </p:sp>
      <p:sp>
        <p:nvSpPr>
          <p:cNvPr id="10" name="TextBox 9"/>
          <p:cNvSpPr txBox="1"/>
          <p:nvPr/>
        </p:nvSpPr>
        <p:spPr>
          <a:xfrm>
            <a:off x="1428728" y="4500570"/>
            <a:ext cx="6215106" cy="1200329"/>
          </a:xfrm>
          <a:prstGeom prst="rect">
            <a:avLst/>
          </a:prstGeom>
          <a:noFill/>
        </p:spPr>
        <p:txBody>
          <a:bodyPr wrap="square" rtlCol="0">
            <a:spAutoFit/>
          </a:bodyPr>
          <a:lstStyle/>
          <a:p>
            <a:pPr algn="ctr"/>
            <a:r>
              <a:rPr lang="en-ZA" sz="2400" b="1" i="1" dirty="0" smtClean="0">
                <a:latin typeface="Arial Narrow" pitchFamily="34" charset="0"/>
              </a:rPr>
              <a:t>What suggestions can we give?</a:t>
            </a:r>
          </a:p>
          <a:p>
            <a:pPr algn="ctr"/>
            <a:endParaRPr lang="en-ZA" sz="2400" b="1" i="1" dirty="0" smtClean="0">
              <a:latin typeface="Arial Narrow" pitchFamily="34" charset="0"/>
            </a:endParaRPr>
          </a:p>
          <a:p>
            <a:pPr algn="ctr"/>
            <a:r>
              <a:rPr lang="en-ZA" sz="2400" b="1" i="1" dirty="0" smtClean="0">
                <a:latin typeface="Arial Narrow" pitchFamily="34" charset="0"/>
              </a:rPr>
              <a:t>How important is the learning environment?</a:t>
            </a:r>
            <a:endParaRPr lang="en-ZA" sz="2400" b="1" i="1" dirty="0">
              <a:latin typeface="Arial Narrow" pitchFamily="34" charset="0"/>
            </a:endParaRPr>
          </a:p>
        </p:txBody>
      </p:sp>
      <p:grpSp>
        <p:nvGrpSpPr>
          <p:cNvPr id="12" name="Group 8"/>
          <p:cNvGrpSpPr/>
          <p:nvPr/>
        </p:nvGrpSpPr>
        <p:grpSpPr>
          <a:xfrm>
            <a:off x="0" y="6072181"/>
            <a:ext cx="9144000" cy="785819"/>
            <a:chOff x="0" y="4643445"/>
            <a:chExt cx="9144000" cy="785819"/>
          </a:xfrm>
        </p:grpSpPr>
        <p:pic>
          <p:nvPicPr>
            <p:cNvPr id="13" name="Picture 12" descr="Picture1.jpg"/>
            <p:cNvPicPr/>
            <p:nvPr/>
          </p:nvPicPr>
          <p:blipFill>
            <a:blip r:embed="rId2">
              <a:duotone>
                <a:schemeClr val="accent3">
                  <a:shade val="45000"/>
                  <a:satMod val="135000"/>
                </a:schemeClr>
                <a:prstClr val="white"/>
              </a:duotone>
            </a:blip>
            <a:srcRect l="62583" r="26093"/>
            <a:stretch>
              <a:fillRect/>
            </a:stretch>
          </p:blipFill>
          <p:spPr>
            <a:xfrm rot="16200000">
              <a:off x="4179091" y="464355"/>
              <a:ext cx="785818" cy="9144000"/>
            </a:xfrm>
            <a:prstGeom prst="rect">
              <a:avLst/>
            </a:prstGeom>
          </p:spPr>
        </p:pic>
        <p:pic>
          <p:nvPicPr>
            <p:cNvPr id="15" name="Picture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143868" y="4643445"/>
              <a:ext cx="1000132" cy="785819"/>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pic>
          <p:nvPicPr>
            <p:cNvPr id="16" name="Picture 1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4643446"/>
              <a:ext cx="1004477" cy="785818"/>
            </a:xfrm>
            <a:prstGeom prst="roundRect">
              <a:avLst>
                <a:gd name="adj" fmla="val 8594"/>
              </a:avLst>
            </a:prstGeom>
            <a:solidFill>
              <a:srgbClr val="FFFFFF">
                <a:shade val="85000"/>
              </a:srgbClr>
            </a:solidFill>
            <a:ln w="28575">
              <a:solidFill>
                <a:srgbClr val="33CC33"/>
              </a:solidFill>
            </a:ln>
            <a:effectLst>
              <a:reflection blurRad="12700" stA="38000" endPos="28000" dist="5000" dir="5400000" sy="-100000" algn="bl" rotWithShape="0"/>
            </a:effectLst>
          </p:spPr>
        </p:pic>
        <p:sp>
          <p:nvSpPr>
            <p:cNvPr id="17" name="Rounded Rectangle 16"/>
            <p:cNvSpPr/>
            <p:nvPr/>
          </p:nvSpPr>
          <p:spPr>
            <a:xfrm>
              <a:off x="2928926" y="4786346"/>
              <a:ext cx="3286148" cy="4286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2400" dirty="0" smtClean="0">
                  <a:latin typeface="Arial Rounded MT Bold" pitchFamily="34" charset="0"/>
                </a:rPr>
                <a:t>Discipline</a:t>
              </a:r>
              <a:endParaRPr lang="en-ZA" sz="2400" dirty="0">
                <a:latin typeface="Arial Rounded MT Bold" pitchFamily="34" charset="0"/>
              </a:endParaRPr>
            </a:p>
          </p:txBody>
        </p:sp>
      </p:grpSp>
      <p:pic>
        <p:nvPicPr>
          <p:cNvPr id="14" name="Picture 11" descr="C:\Users\myacer\AppData\Local\Microsoft\Windows\INetCache\IE\4S6B1ILD\notepad[1].png"/>
          <p:cNvPicPr>
            <a:picLocks noChangeAspect="1" noChangeArrowheads="1"/>
          </p:cNvPicPr>
          <p:nvPr/>
        </p:nvPicPr>
        <p:blipFill>
          <a:blip r:embed="rId5"/>
          <a:srcRect/>
          <a:stretch>
            <a:fillRect/>
          </a:stretch>
        </p:blipFill>
        <p:spPr bwMode="auto">
          <a:xfrm>
            <a:off x="7358082" y="4572008"/>
            <a:ext cx="1290638" cy="12906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grpId="0" nodeType="afterEffect">
                                  <p:stCondLst>
                                    <p:cond delay="50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854</TotalTime>
  <Words>5263</Words>
  <Application>Microsoft Office PowerPoint</Application>
  <PresentationFormat>On-screen Show (4:3)</PresentationFormat>
  <Paragraphs>529</Paragraphs>
  <Slides>57</Slides>
  <Notes>20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Discipline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myacer</dc:creator>
  <cp:lastModifiedBy>myacer</cp:lastModifiedBy>
  <cp:revision>46</cp:revision>
  <dcterms:created xsi:type="dcterms:W3CDTF">2014-01-17T19:57:33Z</dcterms:created>
  <dcterms:modified xsi:type="dcterms:W3CDTF">2015-02-11T13:27:29Z</dcterms:modified>
</cp:coreProperties>
</file>